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6" r:id="rId4"/>
    <p:sldId id="259" r:id="rId5"/>
    <p:sldId id="262" r:id="rId6"/>
    <p:sldId id="263" r:id="rId7"/>
    <p:sldId id="264" r:id="rId8"/>
    <p:sldId id="265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F1"/>
    <a:srgbClr val="A068F3"/>
    <a:srgbClr val="48EEA5"/>
    <a:srgbClr val="A89CF1"/>
    <a:srgbClr val="FE4C9D"/>
    <a:srgbClr val="F89937"/>
    <a:srgbClr val="FD5C61"/>
    <a:srgbClr val="EC9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9"/>
    <p:restoredTop sz="94674"/>
  </p:normalViewPr>
  <p:slideViewPr>
    <p:cSldViewPr snapToGrid="0" snapToObjects="1">
      <p:cViewPr>
        <p:scale>
          <a:sx n="70" d="100"/>
          <a:sy n="70" d="100"/>
        </p:scale>
        <p:origin x="1104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DE6A3-1194-294D-A770-D117D1AF1AD0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DD5F0-D9B3-8440-8E0C-5B6CB97A0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8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7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1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defTabSz="914165">
              <a:defRPr/>
            </a:pP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โครงการพัฒนาระบบไฟฟ้าแบบโครงข่ายไฟฟ้าขนาดเล็กมาก 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(Micro Grid) 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ที่ 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อ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แม่สะเรียง       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จ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แม่ฮ่องสอน (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ค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พล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ความสามารถของ</a:t>
            </a:r>
            <a:r>
              <a:rPr lang="en-US" dirty="0" smtClean="0"/>
              <a:t> </a:t>
            </a:r>
            <a:r>
              <a:rPr lang="th-TH" dirty="0" smtClean="0"/>
              <a:t>ไมโครกร</a:t>
            </a:r>
            <a:r>
              <a:rPr lang="th-TH" dirty="0" err="1" smtClean="0"/>
              <a:t>ิด</a:t>
            </a:r>
            <a:r>
              <a:rPr lang="en-US" dirty="0" smtClean="0"/>
              <a:t> </a:t>
            </a:r>
            <a:r>
              <a:rPr lang="th-TH" dirty="0" smtClean="0"/>
              <a:t>แม่สะเรียง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306"/>
            <a:ext cx="10515600" cy="5143211"/>
          </a:xfrm>
        </p:spPr>
        <p:txBody>
          <a:bodyPr>
            <a:normAutofit/>
          </a:bodyPr>
          <a:lstStyle/>
          <a:p>
            <a:r>
              <a:rPr lang="en-US" dirty="0" smtClean="0"/>
              <a:t>Load shedding</a:t>
            </a:r>
          </a:p>
          <a:p>
            <a:r>
              <a:rPr lang="en-US" dirty="0" smtClean="0"/>
              <a:t>Black start</a:t>
            </a:r>
          </a:p>
          <a:p>
            <a:r>
              <a:rPr lang="en-US" dirty="0" smtClean="0"/>
              <a:t>Relay setting group change</a:t>
            </a:r>
          </a:p>
          <a:p>
            <a:r>
              <a:rPr lang="en-US" dirty="0" smtClean="0"/>
              <a:t>FISR</a:t>
            </a:r>
          </a:p>
          <a:p>
            <a:endParaRPr lang="en-US" dirty="0" smtClean="0"/>
          </a:p>
          <a:p>
            <a:r>
              <a:rPr lang="en-US" dirty="0" smtClean="0"/>
              <a:t>Voltage regulation</a:t>
            </a:r>
          </a:p>
          <a:p>
            <a:r>
              <a:rPr lang="en-US" dirty="0" smtClean="0"/>
              <a:t>Frequency regulation</a:t>
            </a:r>
          </a:p>
          <a:p>
            <a:endParaRPr lang="en-US" dirty="0" smtClean="0"/>
          </a:p>
          <a:p>
            <a:r>
              <a:rPr lang="en-US" dirty="0" smtClean="0"/>
              <a:t>PV smoothing</a:t>
            </a:r>
          </a:p>
          <a:p>
            <a:r>
              <a:rPr lang="en-US" dirty="0" smtClean="0"/>
              <a:t>Energy management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973782" y="1441306"/>
            <a:ext cx="983673" cy="2091603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008418" y="4012911"/>
            <a:ext cx="983673" cy="911730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4980708" y="5618739"/>
            <a:ext cx="983673" cy="911730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14654" y="2234926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เพิ่มความมั่นคงและความเชื่อถือได้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14654" y="4222554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เพิ่มคุณภาพของระบบไฟฟ้า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414654" y="5777301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บริหารจัดการพลังงานให้เกิดประโยชน์สูงสุด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2" descr="http://pean1.pea.co.th/pean1/UserFiles/Image/pean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5" b="70609" l="1000" r="45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055"/>
          <a:stretch/>
        </p:blipFill>
        <p:spPr bwMode="auto">
          <a:xfrm>
            <a:off x="5413778" y="-545886"/>
            <a:ext cx="6778221" cy="1114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 dirty="0" smtClean="0">
                <a:solidFill>
                  <a:srgbClr val="FFFFFF"/>
                </a:solidFill>
              </a:rPr>
              <a:t>ที่ตั้งโครงการ</a:t>
            </a:r>
            <a:br>
              <a:rPr lang="th-TH" dirty="0" smtClean="0">
                <a:solidFill>
                  <a:srgbClr val="FFFFFF"/>
                </a:solidFill>
              </a:rPr>
            </a:br>
            <a:r>
              <a:rPr lang="th-TH" dirty="0" smtClean="0">
                <a:solidFill>
                  <a:srgbClr val="FFFFFF"/>
                </a:solidFill>
              </a:rPr>
              <a:t>อำเภอแม่สะเรีย</a:t>
            </a:r>
            <a:r>
              <a:rPr lang="th-TH" dirty="0">
                <a:solidFill>
                  <a:srgbClr val="FFFFFF"/>
                </a:solidFill>
              </a:rPr>
              <a:t>ง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ardrop 4"/>
          <p:cNvSpPr/>
          <p:nvPr/>
        </p:nvSpPr>
        <p:spPr>
          <a:xfrm rot="5400000">
            <a:off x="6240290" y="4588886"/>
            <a:ext cx="668333" cy="449705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200000">
            <a:off x="6469524" y="4595163"/>
            <a:ext cx="209863" cy="38974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059416" y="-178676"/>
            <a:ext cx="5668612" cy="7304690"/>
          </a:xfrm>
          <a:custGeom>
            <a:avLst/>
            <a:gdLst>
              <a:gd name="connsiteX0" fmla="*/ 791812 w 5668612"/>
              <a:gd name="connsiteY0" fmla="*/ 1713186 h 7304690"/>
              <a:gd name="connsiteX1" fmla="*/ 791812 w 5668612"/>
              <a:gd name="connsiteY1" fmla="*/ 1713186 h 7304690"/>
              <a:gd name="connsiteX2" fmla="*/ 802322 w 5668612"/>
              <a:gd name="connsiteY2" fmla="*/ 1807779 h 7304690"/>
              <a:gd name="connsiteX3" fmla="*/ 812832 w 5668612"/>
              <a:gd name="connsiteY3" fmla="*/ 1839310 h 7304690"/>
              <a:gd name="connsiteX4" fmla="*/ 844363 w 5668612"/>
              <a:gd name="connsiteY4" fmla="*/ 1870842 h 7304690"/>
              <a:gd name="connsiteX5" fmla="*/ 875894 w 5668612"/>
              <a:gd name="connsiteY5" fmla="*/ 1891862 h 7304690"/>
              <a:gd name="connsiteX6" fmla="*/ 917936 w 5668612"/>
              <a:gd name="connsiteY6" fmla="*/ 1944414 h 7304690"/>
              <a:gd name="connsiteX7" fmla="*/ 949467 w 5668612"/>
              <a:gd name="connsiteY7" fmla="*/ 1975945 h 7304690"/>
              <a:gd name="connsiteX8" fmla="*/ 1012529 w 5668612"/>
              <a:gd name="connsiteY8" fmla="*/ 2007476 h 7304690"/>
              <a:gd name="connsiteX9" fmla="*/ 1065081 w 5668612"/>
              <a:gd name="connsiteY9" fmla="*/ 2070538 h 7304690"/>
              <a:gd name="connsiteX10" fmla="*/ 1054570 w 5668612"/>
              <a:gd name="connsiteY10" fmla="*/ 2144110 h 7304690"/>
              <a:gd name="connsiteX11" fmla="*/ 1033550 w 5668612"/>
              <a:gd name="connsiteY11" fmla="*/ 2207173 h 7304690"/>
              <a:gd name="connsiteX12" fmla="*/ 1044060 w 5668612"/>
              <a:gd name="connsiteY12" fmla="*/ 2354317 h 7304690"/>
              <a:gd name="connsiteX13" fmla="*/ 1054570 w 5668612"/>
              <a:gd name="connsiteY13" fmla="*/ 2396359 h 7304690"/>
              <a:gd name="connsiteX14" fmla="*/ 1065081 w 5668612"/>
              <a:gd name="connsiteY14" fmla="*/ 2827283 h 7304690"/>
              <a:gd name="connsiteX15" fmla="*/ 1075591 w 5668612"/>
              <a:gd name="connsiteY15" fmla="*/ 2900855 h 7304690"/>
              <a:gd name="connsiteX16" fmla="*/ 1096612 w 5668612"/>
              <a:gd name="connsiteY16" fmla="*/ 2963917 h 7304690"/>
              <a:gd name="connsiteX17" fmla="*/ 1107122 w 5668612"/>
              <a:gd name="connsiteY17" fmla="*/ 2995448 h 7304690"/>
              <a:gd name="connsiteX18" fmla="*/ 1117632 w 5668612"/>
              <a:gd name="connsiteY18" fmla="*/ 3026979 h 7304690"/>
              <a:gd name="connsiteX19" fmla="*/ 1128143 w 5668612"/>
              <a:gd name="connsiteY19" fmla="*/ 3069021 h 7304690"/>
              <a:gd name="connsiteX20" fmla="*/ 1117632 w 5668612"/>
              <a:gd name="connsiteY20" fmla="*/ 3111062 h 7304690"/>
              <a:gd name="connsiteX21" fmla="*/ 1033550 w 5668612"/>
              <a:gd name="connsiteY21" fmla="*/ 3184635 h 7304690"/>
              <a:gd name="connsiteX22" fmla="*/ 1002018 w 5668612"/>
              <a:gd name="connsiteY22" fmla="*/ 3195145 h 7304690"/>
              <a:gd name="connsiteX23" fmla="*/ 970487 w 5668612"/>
              <a:gd name="connsiteY23" fmla="*/ 3216166 h 7304690"/>
              <a:gd name="connsiteX24" fmla="*/ 728750 w 5668612"/>
              <a:gd name="connsiteY24" fmla="*/ 3216166 h 7304690"/>
              <a:gd name="connsiteX25" fmla="*/ 676198 w 5668612"/>
              <a:gd name="connsiteY25" fmla="*/ 3132083 h 7304690"/>
              <a:gd name="connsiteX26" fmla="*/ 613136 w 5668612"/>
              <a:gd name="connsiteY26" fmla="*/ 3037490 h 7304690"/>
              <a:gd name="connsiteX27" fmla="*/ 592115 w 5668612"/>
              <a:gd name="connsiteY27" fmla="*/ 3005959 h 7304690"/>
              <a:gd name="connsiteX28" fmla="*/ 497522 w 5668612"/>
              <a:gd name="connsiteY28" fmla="*/ 2963917 h 7304690"/>
              <a:gd name="connsiteX29" fmla="*/ 465991 w 5668612"/>
              <a:gd name="connsiteY29" fmla="*/ 2953407 h 7304690"/>
              <a:gd name="connsiteX30" fmla="*/ 434460 w 5668612"/>
              <a:gd name="connsiteY30" fmla="*/ 2942897 h 7304690"/>
              <a:gd name="connsiteX31" fmla="*/ 392418 w 5668612"/>
              <a:gd name="connsiteY31" fmla="*/ 3079531 h 7304690"/>
              <a:gd name="connsiteX32" fmla="*/ 350377 w 5668612"/>
              <a:gd name="connsiteY32" fmla="*/ 3142593 h 7304690"/>
              <a:gd name="connsiteX33" fmla="*/ 297825 w 5668612"/>
              <a:gd name="connsiteY33" fmla="*/ 3195145 h 7304690"/>
              <a:gd name="connsiteX34" fmla="*/ 255784 w 5668612"/>
              <a:gd name="connsiteY34" fmla="*/ 3258207 h 7304690"/>
              <a:gd name="connsiteX35" fmla="*/ 224253 w 5668612"/>
              <a:gd name="connsiteY35" fmla="*/ 3321269 h 7304690"/>
              <a:gd name="connsiteX36" fmla="*/ 203232 w 5668612"/>
              <a:gd name="connsiteY36" fmla="*/ 3384331 h 7304690"/>
              <a:gd name="connsiteX37" fmla="*/ 161191 w 5668612"/>
              <a:gd name="connsiteY37" fmla="*/ 3447393 h 7304690"/>
              <a:gd name="connsiteX38" fmla="*/ 119150 w 5668612"/>
              <a:gd name="connsiteY38" fmla="*/ 3510455 h 7304690"/>
              <a:gd name="connsiteX39" fmla="*/ 98129 w 5668612"/>
              <a:gd name="connsiteY39" fmla="*/ 3573517 h 7304690"/>
              <a:gd name="connsiteX40" fmla="*/ 77108 w 5668612"/>
              <a:gd name="connsiteY40" fmla="*/ 3657600 h 7304690"/>
              <a:gd name="connsiteX41" fmla="*/ 56087 w 5668612"/>
              <a:gd name="connsiteY41" fmla="*/ 3741683 h 7304690"/>
              <a:gd name="connsiteX42" fmla="*/ 66598 w 5668612"/>
              <a:gd name="connsiteY42" fmla="*/ 3920359 h 7304690"/>
              <a:gd name="connsiteX43" fmla="*/ 98129 w 5668612"/>
              <a:gd name="connsiteY43" fmla="*/ 3941379 h 7304690"/>
              <a:gd name="connsiteX44" fmla="*/ 360887 w 5668612"/>
              <a:gd name="connsiteY44" fmla="*/ 4014952 h 7304690"/>
              <a:gd name="connsiteX45" fmla="*/ 413439 w 5668612"/>
              <a:gd name="connsiteY45" fmla="*/ 4130566 h 7304690"/>
              <a:gd name="connsiteX46" fmla="*/ 381908 w 5668612"/>
              <a:gd name="connsiteY46" fmla="*/ 4151586 h 7304690"/>
              <a:gd name="connsiteX47" fmla="*/ 308336 w 5668612"/>
              <a:gd name="connsiteY47" fmla="*/ 4172607 h 7304690"/>
              <a:gd name="connsiteX48" fmla="*/ 245274 w 5668612"/>
              <a:gd name="connsiteY48" fmla="*/ 4193628 h 7304690"/>
              <a:gd name="connsiteX49" fmla="*/ 213743 w 5668612"/>
              <a:gd name="connsiteY49" fmla="*/ 4204138 h 7304690"/>
              <a:gd name="connsiteX50" fmla="*/ 129660 w 5668612"/>
              <a:gd name="connsiteY50" fmla="*/ 4277710 h 7304690"/>
              <a:gd name="connsiteX51" fmla="*/ 119150 w 5668612"/>
              <a:gd name="connsiteY51" fmla="*/ 4309242 h 7304690"/>
              <a:gd name="connsiteX52" fmla="*/ 108639 w 5668612"/>
              <a:gd name="connsiteY52" fmla="*/ 4424855 h 7304690"/>
              <a:gd name="connsiteX53" fmla="*/ 140170 w 5668612"/>
              <a:gd name="connsiteY53" fmla="*/ 4435366 h 7304690"/>
              <a:gd name="connsiteX54" fmla="*/ 203232 w 5668612"/>
              <a:gd name="connsiteY54" fmla="*/ 4477407 h 7304690"/>
              <a:gd name="connsiteX55" fmla="*/ 224253 w 5668612"/>
              <a:gd name="connsiteY55" fmla="*/ 4561490 h 7304690"/>
              <a:gd name="connsiteX56" fmla="*/ 245274 w 5668612"/>
              <a:gd name="connsiteY56" fmla="*/ 4624552 h 7304690"/>
              <a:gd name="connsiteX57" fmla="*/ 308336 w 5668612"/>
              <a:gd name="connsiteY57" fmla="*/ 4656083 h 7304690"/>
              <a:gd name="connsiteX58" fmla="*/ 329356 w 5668612"/>
              <a:gd name="connsiteY58" fmla="*/ 4687614 h 7304690"/>
              <a:gd name="connsiteX59" fmla="*/ 266294 w 5668612"/>
              <a:gd name="connsiteY59" fmla="*/ 4698124 h 7304690"/>
              <a:gd name="connsiteX60" fmla="*/ 192722 w 5668612"/>
              <a:gd name="connsiteY60" fmla="*/ 4740166 h 7304690"/>
              <a:gd name="connsiteX61" fmla="*/ 150681 w 5668612"/>
              <a:gd name="connsiteY61" fmla="*/ 4761186 h 7304690"/>
              <a:gd name="connsiteX62" fmla="*/ 119150 w 5668612"/>
              <a:gd name="connsiteY62" fmla="*/ 4824248 h 7304690"/>
              <a:gd name="connsiteX63" fmla="*/ 129660 w 5668612"/>
              <a:gd name="connsiteY63" fmla="*/ 4876800 h 7304690"/>
              <a:gd name="connsiteX64" fmla="*/ 140170 w 5668612"/>
              <a:gd name="connsiteY64" fmla="*/ 4908331 h 7304690"/>
              <a:gd name="connsiteX65" fmla="*/ 203232 w 5668612"/>
              <a:gd name="connsiteY65" fmla="*/ 4950373 h 7304690"/>
              <a:gd name="connsiteX66" fmla="*/ 224253 w 5668612"/>
              <a:gd name="connsiteY66" fmla="*/ 4981904 h 7304690"/>
              <a:gd name="connsiteX67" fmla="*/ 255784 w 5668612"/>
              <a:gd name="connsiteY67" fmla="*/ 4992414 h 7304690"/>
              <a:gd name="connsiteX68" fmla="*/ 287315 w 5668612"/>
              <a:gd name="connsiteY68" fmla="*/ 5013435 h 7304690"/>
              <a:gd name="connsiteX69" fmla="*/ 350377 w 5668612"/>
              <a:gd name="connsiteY69" fmla="*/ 5055476 h 7304690"/>
              <a:gd name="connsiteX70" fmla="*/ 381908 w 5668612"/>
              <a:gd name="connsiteY70" fmla="*/ 5087007 h 7304690"/>
              <a:gd name="connsiteX71" fmla="*/ 444970 w 5668612"/>
              <a:gd name="connsiteY71" fmla="*/ 5108028 h 7304690"/>
              <a:gd name="connsiteX72" fmla="*/ 476501 w 5668612"/>
              <a:gd name="connsiteY72" fmla="*/ 5171090 h 7304690"/>
              <a:gd name="connsiteX73" fmla="*/ 465991 w 5668612"/>
              <a:gd name="connsiteY73" fmla="*/ 5202621 h 7304690"/>
              <a:gd name="connsiteX74" fmla="*/ 392418 w 5668612"/>
              <a:gd name="connsiteY74" fmla="*/ 5297214 h 7304690"/>
              <a:gd name="connsiteX75" fmla="*/ 329356 w 5668612"/>
              <a:gd name="connsiteY75" fmla="*/ 5339255 h 7304690"/>
              <a:gd name="connsiteX76" fmla="*/ 234763 w 5668612"/>
              <a:gd name="connsiteY76" fmla="*/ 5370786 h 7304690"/>
              <a:gd name="connsiteX77" fmla="*/ 171701 w 5668612"/>
              <a:gd name="connsiteY77" fmla="*/ 5391807 h 7304690"/>
              <a:gd name="connsiteX78" fmla="*/ 108639 w 5668612"/>
              <a:gd name="connsiteY78" fmla="*/ 5402317 h 7304690"/>
              <a:gd name="connsiteX79" fmla="*/ 35067 w 5668612"/>
              <a:gd name="connsiteY79" fmla="*/ 5423338 h 7304690"/>
              <a:gd name="connsiteX80" fmla="*/ 3536 w 5668612"/>
              <a:gd name="connsiteY80" fmla="*/ 5444359 h 7304690"/>
              <a:gd name="connsiteX81" fmla="*/ 45577 w 5668612"/>
              <a:gd name="connsiteY81" fmla="*/ 5549462 h 7304690"/>
              <a:gd name="connsiteX82" fmla="*/ 77108 w 5668612"/>
              <a:gd name="connsiteY82" fmla="*/ 5570483 h 7304690"/>
              <a:gd name="connsiteX83" fmla="*/ 108639 w 5668612"/>
              <a:gd name="connsiteY83" fmla="*/ 5580993 h 7304690"/>
              <a:gd name="connsiteX84" fmla="*/ 171701 w 5668612"/>
              <a:gd name="connsiteY84" fmla="*/ 5633545 h 7304690"/>
              <a:gd name="connsiteX85" fmla="*/ 192722 w 5668612"/>
              <a:gd name="connsiteY85" fmla="*/ 5665076 h 7304690"/>
              <a:gd name="connsiteX86" fmla="*/ 213743 w 5668612"/>
              <a:gd name="connsiteY86" fmla="*/ 5728138 h 7304690"/>
              <a:gd name="connsiteX87" fmla="*/ 224253 w 5668612"/>
              <a:gd name="connsiteY87" fmla="*/ 5759669 h 7304690"/>
              <a:gd name="connsiteX88" fmla="*/ 203232 w 5668612"/>
              <a:gd name="connsiteY88" fmla="*/ 5875283 h 7304690"/>
              <a:gd name="connsiteX89" fmla="*/ 182212 w 5668612"/>
              <a:gd name="connsiteY89" fmla="*/ 5906814 h 7304690"/>
              <a:gd name="connsiteX90" fmla="*/ 161191 w 5668612"/>
              <a:gd name="connsiteY90" fmla="*/ 5969876 h 7304690"/>
              <a:gd name="connsiteX91" fmla="*/ 150681 w 5668612"/>
              <a:gd name="connsiteY91" fmla="*/ 6001407 h 7304690"/>
              <a:gd name="connsiteX92" fmla="*/ 129660 w 5668612"/>
              <a:gd name="connsiteY92" fmla="*/ 6032938 h 7304690"/>
              <a:gd name="connsiteX93" fmla="*/ 119150 w 5668612"/>
              <a:gd name="connsiteY93" fmla="*/ 6064469 h 7304690"/>
              <a:gd name="connsiteX94" fmla="*/ 98129 w 5668612"/>
              <a:gd name="connsiteY94" fmla="*/ 6201104 h 7304690"/>
              <a:gd name="connsiteX95" fmla="*/ 87618 w 5668612"/>
              <a:gd name="connsiteY95" fmla="*/ 6274676 h 7304690"/>
              <a:gd name="connsiteX96" fmla="*/ 66598 w 5668612"/>
              <a:gd name="connsiteY96" fmla="*/ 6379779 h 7304690"/>
              <a:gd name="connsiteX97" fmla="*/ 56087 w 5668612"/>
              <a:gd name="connsiteY97" fmla="*/ 6474373 h 7304690"/>
              <a:gd name="connsiteX98" fmla="*/ 45577 w 5668612"/>
              <a:gd name="connsiteY98" fmla="*/ 6516414 h 7304690"/>
              <a:gd name="connsiteX99" fmla="*/ 35067 w 5668612"/>
              <a:gd name="connsiteY99" fmla="*/ 6568966 h 7304690"/>
              <a:gd name="connsiteX100" fmla="*/ 66598 w 5668612"/>
              <a:gd name="connsiteY100" fmla="*/ 6810704 h 7304690"/>
              <a:gd name="connsiteX101" fmla="*/ 98129 w 5668612"/>
              <a:gd name="connsiteY101" fmla="*/ 6873766 h 7304690"/>
              <a:gd name="connsiteX102" fmla="*/ 161191 w 5668612"/>
              <a:gd name="connsiteY102" fmla="*/ 6915807 h 7304690"/>
              <a:gd name="connsiteX103" fmla="*/ 192722 w 5668612"/>
              <a:gd name="connsiteY103" fmla="*/ 6936828 h 7304690"/>
              <a:gd name="connsiteX104" fmla="*/ 266294 w 5668612"/>
              <a:gd name="connsiteY104" fmla="*/ 6968359 h 7304690"/>
              <a:gd name="connsiteX105" fmla="*/ 297825 w 5668612"/>
              <a:gd name="connsiteY105" fmla="*/ 6989379 h 7304690"/>
              <a:gd name="connsiteX106" fmla="*/ 360887 w 5668612"/>
              <a:gd name="connsiteY106" fmla="*/ 7010400 h 7304690"/>
              <a:gd name="connsiteX107" fmla="*/ 402929 w 5668612"/>
              <a:gd name="connsiteY107" fmla="*/ 7041931 h 7304690"/>
              <a:gd name="connsiteX108" fmla="*/ 497522 w 5668612"/>
              <a:gd name="connsiteY108" fmla="*/ 7062952 h 7304690"/>
              <a:gd name="connsiteX109" fmla="*/ 613136 w 5668612"/>
              <a:gd name="connsiteY109" fmla="*/ 7041931 h 7304690"/>
              <a:gd name="connsiteX110" fmla="*/ 728750 w 5668612"/>
              <a:gd name="connsiteY110" fmla="*/ 7052442 h 7304690"/>
              <a:gd name="connsiteX111" fmla="*/ 917936 w 5668612"/>
              <a:gd name="connsiteY111" fmla="*/ 7083973 h 7304690"/>
              <a:gd name="connsiteX112" fmla="*/ 970487 w 5668612"/>
              <a:gd name="connsiteY112" fmla="*/ 7094483 h 7304690"/>
              <a:gd name="connsiteX113" fmla="*/ 1023039 w 5668612"/>
              <a:gd name="connsiteY113" fmla="*/ 7104993 h 7304690"/>
              <a:gd name="connsiteX114" fmla="*/ 1107122 w 5668612"/>
              <a:gd name="connsiteY114" fmla="*/ 7126014 h 7304690"/>
              <a:gd name="connsiteX115" fmla="*/ 1159674 w 5668612"/>
              <a:gd name="connsiteY115" fmla="*/ 7136524 h 7304690"/>
              <a:gd name="connsiteX116" fmla="*/ 1201715 w 5668612"/>
              <a:gd name="connsiteY116" fmla="*/ 7147035 h 7304690"/>
              <a:gd name="connsiteX117" fmla="*/ 1348860 w 5668612"/>
              <a:gd name="connsiteY117" fmla="*/ 7189076 h 7304690"/>
              <a:gd name="connsiteX118" fmla="*/ 1538046 w 5668612"/>
              <a:gd name="connsiteY118" fmla="*/ 7210097 h 7304690"/>
              <a:gd name="connsiteX119" fmla="*/ 2189687 w 5668612"/>
              <a:gd name="connsiteY119" fmla="*/ 7199586 h 7304690"/>
              <a:gd name="connsiteX120" fmla="*/ 2221218 w 5668612"/>
              <a:gd name="connsiteY120" fmla="*/ 7178566 h 7304690"/>
              <a:gd name="connsiteX121" fmla="*/ 2252750 w 5668612"/>
              <a:gd name="connsiteY121" fmla="*/ 7168055 h 7304690"/>
              <a:gd name="connsiteX122" fmla="*/ 2284281 w 5668612"/>
              <a:gd name="connsiteY122" fmla="*/ 7178566 h 7304690"/>
              <a:gd name="connsiteX123" fmla="*/ 2515508 w 5668612"/>
              <a:gd name="connsiteY123" fmla="*/ 7199586 h 7304690"/>
              <a:gd name="connsiteX124" fmla="*/ 3335315 w 5668612"/>
              <a:gd name="connsiteY124" fmla="*/ 7220607 h 7304690"/>
              <a:gd name="connsiteX125" fmla="*/ 3398377 w 5668612"/>
              <a:gd name="connsiteY125" fmla="*/ 7231117 h 7304690"/>
              <a:gd name="connsiteX126" fmla="*/ 3703177 w 5668612"/>
              <a:gd name="connsiteY126" fmla="*/ 7241628 h 7304690"/>
              <a:gd name="connsiteX127" fmla="*/ 4480943 w 5668612"/>
              <a:gd name="connsiteY127" fmla="*/ 7252138 h 7304690"/>
              <a:gd name="connsiteX128" fmla="*/ 4638598 w 5668612"/>
              <a:gd name="connsiteY128" fmla="*/ 7262648 h 7304690"/>
              <a:gd name="connsiteX129" fmla="*/ 4838294 w 5668612"/>
              <a:gd name="connsiteY129" fmla="*/ 7304690 h 7304690"/>
              <a:gd name="connsiteX130" fmla="*/ 5006460 w 5668612"/>
              <a:gd name="connsiteY130" fmla="*/ 7294179 h 7304690"/>
              <a:gd name="connsiteX131" fmla="*/ 5016970 w 5668612"/>
              <a:gd name="connsiteY131" fmla="*/ 7262648 h 7304690"/>
              <a:gd name="connsiteX132" fmla="*/ 5048501 w 5668612"/>
              <a:gd name="connsiteY132" fmla="*/ 7220607 h 7304690"/>
              <a:gd name="connsiteX133" fmla="*/ 5069522 w 5668612"/>
              <a:gd name="connsiteY133" fmla="*/ 7178566 h 7304690"/>
              <a:gd name="connsiteX134" fmla="*/ 5101053 w 5668612"/>
              <a:gd name="connsiteY134" fmla="*/ 7136524 h 7304690"/>
              <a:gd name="connsiteX135" fmla="*/ 5132584 w 5668612"/>
              <a:gd name="connsiteY135" fmla="*/ 7073462 h 7304690"/>
              <a:gd name="connsiteX136" fmla="*/ 5185136 w 5668612"/>
              <a:gd name="connsiteY136" fmla="*/ 6989379 h 7304690"/>
              <a:gd name="connsiteX137" fmla="*/ 5237687 w 5668612"/>
              <a:gd name="connsiteY137" fmla="*/ 6894786 h 7304690"/>
              <a:gd name="connsiteX138" fmla="*/ 5269218 w 5668612"/>
              <a:gd name="connsiteY138" fmla="*/ 6852745 h 7304690"/>
              <a:gd name="connsiteX139" fmla="*/ 5321770 w 5668612"/>
              <a:gd name="connsiteY139" fmla="*/ 6768662 h 7304690"/>
              <a:gd name="connsiteX140" fmla="*/ 5363812 w 5668612"/>
              <a:gd name="connsiteY140" fmla="*/ 6684579 h 7304690"/>
              <a:gd name="connsiteX141" fmla="*/ 5437384 w 5668612"/>
              <a:gd name="connsiteY141" fmla="*/ 6558455 h 7304690"/>
              <a:gd name="connsiteX142" fmla="*/ 5479425 w 5668612"/>
              <a:gd name="connsiteY142" fmla="*/ 6495393 h 7304690"/>
              <a:gd name="connsiteX143" fmla="*/ 5500446 w 5668612"/>
              <a:gd name="connsiteY143" fmla="*/ 6421821 h 7304690"/>
              <a:gd name="connsiteX144" fmla="*/ 5479425 w 5668612"/>
              <a:gd name="connsiteY144" fmla="*/ 6043448 h 7304690"/>
              <a:gd name="connsiteX145" fmla="*/ 5521467 w 5668612"/>
              <a:gd name="connsiteY145" fmla="*/ 4508938 h 7304690"/>
              <a:gd name="connsiteX146" fmla="*/ 5510956 w 5668612"/>
              <a:gd name="connsiteY146" fmla="*/ 4456386 h 7304690"/>
              <a:gd name="connsiteX147" fmla="*/ 5500446 w 5668612"/>
              <a:gd name="connsiteY147" fmla="*/ 4414345 h 7304690"/>
              <a:gd name="connsiteX148" fmla="*/ 5479425 w 5668612"/>
              <a:gd name="connsiteY148" fmla="*/ 3972910 h 7304690"/>
              <a:gd name="connsiteX149" fmla="*/ 5489936 w 5668612"/>
              <a:gd name="connsiteY149" fmla="*/ 3184635 h 7304690"/>
              <a:gd name="connsiteX150" fmla="*/ 5500446 w 5668612"/>
              <a:gd name="connsiteY150" fmla="*/ 3132083 h 7304690"/>
              <a:gd name="connsiteX151" fmla="*/ 5510956 w 5668612"/>
              <a:gd name="connsiteY151" fmla="*/ 2469931 h 7304690"/>
              <a:gd name="connsiteX152" fmla="*/ 5595039 w 5668612"/>
              <a:gd name="connsiteY152" fmla="*/ 1797269 h 7304690"/>
              <a:gd name="connsiteX153" fmla="*/ 5637081 w 5668612"/>
              <a:gd name="connsiteY153" fmla="*/ 1608083 h 7304690"/>
              <a:gd name="connsiteX154" fmla="*/ 5668612 w 5668612"/>
              <a:gd name="connsiteY154" fmla="*/ 1471448 h 7304690"/>
              <a:gd name="connsiteX155" fmla="*/ 5647591 w 5668612"/>
              <a:gd name="connsiteY155" fmla="*/ 1387366 h 7304690"/>
              <a:gd name="connsiteX156" fmla="*/ 5595039 w 5668612"/>
              <a:gd name="connsiteY156" fmla="*/ 1145628 h 7304690"/>
              <a:gd name="connsiteX157" fmla="*/ 5574018 w 5668612"/>
              <a:gd name="connsiteY157" fmla="*/ 1040524 h 7304690"/>
              <a:gd name="connsiteX158" fmla="*/ 5542487 w 5668612"/>
              <a:gd name="connsiteY158" fmla="*/ 882869 h 7304690"/>
              <a:gd name="connsiteX159" fmla="*/ 5510956 w 5668612"/>
              <a:gd name="connsiteY159" fmla="*/ 714704 h 7304690"/>
              <a:gd name="connsiteX160" fmla="*/ 5489936 w 5668612"/>
              <a:gd name="connsiteY160" fmla="*/ 651642 h 7304690"/>
              <a:gd name="connsiteX161" fmla="*/ 5437384 w 5668612"/>
              <a:gd name="connsiteY161" fmla="*/ 451945 h 7304690"/>
              <a:gd name="connsiteX162" fmla="*/ 5426874 w 5668612"/>
              <a:gd name="connsiteY162" fmla="*/ 378373 h 7304690"/>
              <a:gd name="connsiteX163" fmla="*/ 5321770 w 5668612"/>
              <a:gd name="connsiteY163" fmla="*/ 241738 h 7304690"/>
              <a:gd name="connsiteX164" fmla="*/ 5248198 w 5668612"/>
              <a:gd name="connsiteY164" fmla="*/ 136635 h 7304690"/>
              <a:gd name="connsiteX165" fmla="*/ 5206156 w 5668612"/>
              <a:gd name="connsiteY165" fmla="*/ 105104 h 7304690"/>
              <a:gd name="connsiteX166" fmla="*/ 5174625 w 5668612"/>
              <a:gd name="connsiteY166" fmla="*/ 73573 h 7304690"/>
              <a:gd name="connsiteX167" fmla="*/ 5090543 w 5668612"/>
              <a:gd name="connsiteY167" fmla="*/ 42042 h 7304690"/>
              <a:gd name="connsiteX168" fmla="*/ 4911867 w 5668612"/>
              <a:gd name="connsiteY168" fmla="*/ 52552 h 7304690"/>
              <a:gd name="connsiteX169" fmla="*/ 4754212 w 5668612"/>
              <a:gd name="connsiteY169" fmla="*/ 63062 h 7304690"/>
              <a:gd name="connsiteX170" fmla="*/ 3461439 w 5668612"/>
              <a:gd name="connsiteY170" fmla="*/ 52552 h 7304690"/>
              <a:gd name="connsiteX171" fmla="*/ 3303784 w 5668612"/>
              <a:gd name="connsiteY171" fmla="*/ 10510 h 7304690"/>
              <a:gd name="connsiteX172" fmla="*/ 3125108 w 5668612"/>
              <a:gd name="connsiteY172" fmla="*/ 0 h 7304690"/>
              <a:gd name="connsiteX173" fmla="*/ 2641632 w 5668612"/>
              <a:gd name="connsiteY173" fmla="*/ 10510 h 7304690"/>
              <a:gd name="connsiteX174" fmla="*/ 2557550 w 5668612"/>
              <a:gd name="connsiteY174" fmla="*/ 21021 h 7304690"/>
              <a:gd name="connsiteX175" fmla="*/ 2420915 w 5668612"/>
              <a:gd name="connsiteY175" fmla="*/ 31531 h 7304690"/>
              <a:gd name="connsiteX176" fmla="*/ 2179177 w 5668612"/>
              <a:gd name="connsiteY176" fmla="*/ 42042 h 7304690"/>
              <a:gd name="connsiteX177" fmla="*/ 2011012 w 5668612"/>
              <a:gd name="connsiteY177" fmla="*/ 63062 h 7304690"/>
              <a:gd name="connsiteX178" fmla="*/ 1874377 w 5668612"/>
              <a:gd name="connsiteY178" fmla="*/ 84083 h 7304690"/>
              <a:gd name="connsiteX179" fmla="*/ 1800805 w 5668612"/>
              <a:gd name="connsiteY179" fmla="*/ 105104 h 7304690"/>
              <a:gd name="connsiteX180" fmla="*/ 1758763 w 5668612"/>
              <a:gd name="connsiteY180" fmla="*/ 115614 h 7304690"/>
              <a:gd name="connsiteX181" fmla="*/ 1727232 w 5668612"/>
              <a:gd name="connsiteY181" fmla="*/ 126124 h 7304690"/>
              <a:gd name="connsiteX182" fmla="*/ 1653660 w 5668612"/>
              <a:gd name="connsiteY182" fmla="*/ 136635 h 7304690"/>
              <a:gd name="connsiteX183" fmla="*/ 1590598 w 5668612"/>
              <a:gd name="connsiteY183" fmla="*/ 157655 h 7304690"/>
              <a:gd name="connsiteX184" fmla="*/ 1538046 w 5668612"/>
              <a:gd name="connsiteY184" fmla="*/ 178676 h 7304690"/>
              <a:gd name="connsiteX185" fmla="*/ 1496005 w 5668612"/>
              <a:gd name="connsiteY185" fmla="*/ 189186 h 7304690"/>
              <a:gd name="connsiteX186" fmla="*/ 1338350 w 5668612"/>
              <a:gd name="connsiteY186" fmla="*/ 262759 h 7304690"/>
              <a:gd name="connsiteX187" fmla="*/ 1306818 w 5668612"/>
              <a:gd name="connsiteY187" fmla="*/ 294290 h 7304690"/>
              <a:gd name="connsiteX188" fmla="*/ 1264777 w 5668612"/>
              <a:gd name="connsiteY188" fmla="*/ 315310 h 7304690"/>
              <a:gd name="connsiteX189" fmla="*/ 1243756 w 5668612"/>
              <a:gd name="connsiteY189" fmla="*/ 346842 h 7304690"/>
              <a:gd name="connsiteX190" fmla="*/ 1180694 w 5668612"/>
              <a:gd name="connsiteY190" fmla="*/ 409904 h 7304690"/>
              <a:gd name="connsiteX191" fmla="*/ 1149163 w 5668612"/>
              <a:gd name="connsiteY191" fmla="*/ 441435 h 7304690"/>
              <a:gd name="connsiteX192" fmla="*/ 1128143 w 5668612"/>
              <a:gd name="connsiteY192" fmla="*/ 493986 h 7304690"/>
              <a:gd name="connsiteX193" fmla="*/ 1107122 w 5668612"/>
              <a:gd name="connsiteY193" fmla="*/ 525517 h 7304690"/>
              <a:gd name="connsiteX194" fmla="*/ 1096612 w 5668612"/>
              <a:gd name="connsiteY194" fmla="*/ 567559 h 7304690"/>
              <a:gd name="connsiteX195" fmla="*/ 1075591 w 5668612"/>
              <a:gd name="connsiteY195" fmla="*/ 609600 h 7304690"/>
              <a:gd name="connsiteX196" fmla="*/ 1044060 w 5668612"/>
              <a:gd name="connsiteY196" fmla="*/ 746235 h 7304690"/>
              <a:gd name="connsiteX197" fmla="*/ 1033550 w 5668612"/>
              <a:gd name="connsiteY197" fmla="*/ 788276 h 7304690"/>
              <a:gd name="connsiteX198" fmla="*/ 1012529 w 5668612"/>
              <a:gd name="connsiteY198" fmla="*/ 830317 h 7304690"/>
              <a:gd name="connsiteX199" fmla="*/ 991508 w 5668612"/>
              <a:gd name="connsiteY199" fmla="*/ 914400 h 7304690"/>
              <a:gd name="connsiteX200" fmla="*/ 980998 w 5668612"/>
              <a:gd name="connsiteY200" fmla="*/ 956442 h 7304690"/>
              <a:gd name="connsiteX201" fmla="*/ 959977 w 5668612"/>
              <a:gd name="connsiteY201" fmla="*/ 1030014 h 7304690"/>
              <a:gd name="connsiteX202" fmla="*/ 949467 w 5668612"/>
              <a:gd name="connsiteY202" fmla="*/ 1093076 h 7304690"/>
              <a:gd name="connsiteX203" fmla="*/ 928446 w 5668612"/>
              <a:gd name="connsiteY203" fmla="*/ 1198179 h 7304690"/>
              <a:gd name="connsiteX204" fmla="*/ 875894 w 5668612"/>
              <a:gd name="connsiteY204" fmla="*/ 1324304 h 7304690"/>
              <a:gd name="connsiteX205" fmla="*/ 865384 w 5668612"/>
              <a:gd name="connsiteY205" fmla="*/ 1376855 h 7304690"/>
              <a:gd name="connsiteX206" fmla="*/ 844363 w 5668612"/>
              <a:gd name="connsiteY206" fmla="*/ 1439917 h 7304690"/>
              <a:gd name="connsiteX207" fmla="*/ 812832 w 5668612"/>
              <a:gd name="connsiteY207" fmla="*/ 1576552 h 7304690"/>
              <a:gd name="connsiteX208" fmla="*/ 791812 w 5668612"/>
              <a:gd name="connsiteY208" fmla="*/ 1639614 h 7304690"/>
              <a:gd name="connsiteX209" fmla="*/ 781301 w 5668612"/>
              <a:gd name="connsiteY209" fmla="*/ 1671145 h 7304690"/>
              <a:gd name="connsiteX210" fmla="*/ 781301 w 5668612"/>
              <a:gd name="connsiteY210" fmla="*/ 1765738 h 730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5668612" h="7304690">
                <a:moveTo>
                  <a:pt x="791812" y="1713186"/>
                </a:moveTo>
                <a:lnTo>
                  <a:pt x="791812" y="1713186"/>
                </a:lnTo>
                <a:cubicBezTo>
                  <a:pt x="795315" y="1744717"/>
                  <a:pt x="797107" y="1776486"/>
                  <a:pt x="802322" y="1807779"/>
                </a:cubicBezTo>
                <a:cubicBezTo>
                  <a:pt x="804143" y="1818707"/>
                  <a:pt x="806687" y="1830092"/>
                  <a:pt x="812832" y="1839310"/>
                </a:cubicBezTo>
                <a:cubicBezTo>
                  <a:pt x="821077" y="1851678"/>
                  <a:pt x="832944" y="1861326"/>
                  <a:pt x="844363" y="1870842"/>
                </a:cubicBezTo>
                <a:cubicBezTo>
                  <a:pt x="854067" y="1878929"/>
                  <a:pt x="865384" y="1884855"/>
                  <a:pt x="875894" y="1891862"/>
                </a:cubicBezTo>
                <a:cubicBezTo>
                  <a:pt x="893149" y="1943624"/>
                  <a:pt x="874052" y="1907844"/>
                  <a:pt x="917936" y="1944414"/>
                </a:cubicBezTo>
                <a:cubicBezTo>
                  <a:pt x="929355" y="1953930"/>
                  <a:pt x="938048" y="1966429"/>
                  <a:pt x="949467" y="1975945"/>
                </a:cubicBezTo>
                <a:cubicBezTo>
                  <a:pt x="976634" y="1998584"/>
                  <a:pt x="980927" y="1996942"/>
                  <a:pt x="1012529" y="2007476"/>
                </a:cubicBezTo>
                <a:cubicBezTo>
                  <a:pt x="1020468" y="2015415"/>
                  <a:pt x="1063455" y="2054280"/>
                  <a:pt x="1065081" y="2070538"/>
                </a:cubicBezTo>
                <a:cubicBezTo>
                  <a:pt x="1067546" y="2095188"/>
                  <a:pt x="1060140" y="2119971"/>
                  <a:pt x="1054570" y="2144110"/>
                </a:cubicBezTo>
                <a:cubicBezTo>
                  <a:pt x="1049588" y="2165701"/>
                  <a:pt x="1033550" y="2207173"/>
                  <a:pt x="1033550" y="2207173"/>
                </a:cubicBezTo>
                <a:cubicBezTo>
                  <a:pt x="1037053" y="2256221"/>
                  <a:pt x="1038630" y="2305445"/>
                  <a:pt x="1044060" y="2354317"/>
                </a:cubicBezTo>
                <a:cubicBezTo>
                  <a:pt x="1045655" y="2368674"/>
                  <a:pt x="1053929" y="2381928"/>
                  <a:pt x="1054570" y="2396359"/>
                </a:cubicBezTo>
                <a:cubicBezTo>
                  <a:pt x="1060950" y="2539901"/>
                  <a:pt x="1059099" y="2683724"/>
                  <a:pt x="1065081" y="2827283"/>
                </a:cubicBezTo>
                <a:cubicBezTo>
                  <a:pt x="1066112" y="2852034"/>
                  <a:pt x="1070021" y="2876716"/>
                  <a:pt x="1075591" y="2900855"/>
                </a:cubicBezTo>
                <a:cubicBezTo>
                  <a:pt x="1080573" y="2922445"/>
                  <a:pt x="1089605" y="2942896"/>
                  <a:pt x="1096612" y="2963917"/>
                </a:cubicBezTo>
                <a:lnTo>
                  <a:pt x="1107122" y="2995448"/>
                </a:lnTo>
                <a:cubicBezTo>
                  <a:pt x="1110625" y="3005958"/>
                  <a:pt x="1114945" y="3016231"/>
                  <a:pt x="1117632" y="3026979"/>
                </a:cubicBezTo>
                <a:lnTo>
                  <a:pt x="1128143" y="3069021"/>
                </a:lnTo>
                <a:cubicBezTo>
                  <a:pt x="1124639" y="3083035"/>
                  <a:pt x="1123322" y="3097785"/>
                  <a:pt x="1117632" y="3111062"/>
                </a:cubicBezTo>
                <a:cubicBezTo>
                  <a:pt x="1103326" y="3144442"/>
                  <a:pt x="1065666" y="3173930"/>
                  <a:pt x="1033550" y="3184635"/>
                </a:cubicBezTo>
                <a:lnTo>
                  <a:pt x="1002018" y="3195145"/>
                </a:lnTo>
                <a:cubicBezTo>
                  <a:pt x="991508" y="3202152"/>
                  <a:pt x="982315" y="3211731"/>
                  <a:pt x="970487" y="3216166"/>
                </a:cubicBezTo>
                <a:cubicBezTo>
                  <a:pt x="902537" y="3241647"/>
                  <a:pt x="771248" y="3218527"/>
                  <a:pt x="728750" y="3216166"/>
                </a:cubicBezTo>
                <a:cubicBezTo>
                  <a:pt x="653110" y="3165740"/>
                  <a:pt x="746243" y="3237149"/>
                  <a:pt x="676198" y="3132083"/>
                </a:cubicBezTo>
                <a:lnTo>
                  <a:pt x="613136" y="3037490"/>
                </a:lnTo>
                <a:cubicBezTo>
                  <a:pt x="606129" y="3026980"/>
                  <a:pt x="602625" y="3012966"/>
                  <a:pt x="592115" y="3005959"/>
                </a:cubicBezTo>
                <a:cubicBezTo>
                  <a:pt x="542148" y="2972647"/>
                  <a:pt x="572566" y="2988932"/>
                  <a:pt x="497522" y="2963917"/>
                </a:cubicBezTo>
                <a:lnTo>
                  <a:pt x="465991" y="2953407"/>
                </a:lnTo>
                <a:lnTo>
                  <a:pt x="434460" y="2942897"/>
                </a:lnTo>
                <a:cubicBezTo>
                  <a:pt x="355188" y="2969320"/>
                  <a:pt x="433241" y="2932569"/>
                  <a:pt x="392418" y="3079531"/>
                </a:cubicBezTo>
                <a:cubicBezTo>
                  <a:pt x="385656" y="3103873"/>
                  <a:pt x="364391" y="3121572"/>
                  <a:pt x="350377" y="3142593"/>
                </a:cubicBezTo>
                <a:cubicBezTo>
                  <a:pt x="322350" y="3184634"/>
                  <a:pt x="339866" y="3167118"/>
                  <a:pt x="297825" y="3195145"/>
                </a:cubicBezTo>
                <a:cubicBezTo>
                  <a:pt x="283811" y="3216166"/>
                  <a:pt x="263773" y="3234240"/>
                  <a:pt x="255784" y="3258207"/>
                </a:cubicBezTo>
                <a:cubicBezTo>
                  <a:pt x="241280" y="3301722"/>
                  <a:pt x="251419" y="3280520"/>
                  <a:pt x="224253" y="3321269"/>
                </a:cubicBezTo>
                <a:cubicBezTo>
                  <a:pt x="217246" y="3342290"/>
                  <a:pt x="215523" y="3365895"/>
                  <a:pt x="203232" y="3384331"/>
                </a:cubicBezTo>
                <a:lnTo>
                  <a:pt x="161191" y="3447393"/>
                </a:lnTo>
                <a:lnTo>
                  <a:pt x="119150" y="3510455"/>
                </a:lnTo>
                <a:cubicBezTo>
                  <a:pt x="112143" y="3531476"/>
                  <a:pt x="102475" y="3551790"/>
                  <a:pt x="98129" y="3573517"/>
                </a:cubicBezTo>
                <a:cubicBezTo>
                  <a:pt x="72416" y="3702075"/>
                  <a:pt x="101347" y="3568722"/>
                  <a:pt x="77108" y="3657600"/>
                </a:cubicBezTo>
                <a:cubicBezTo>
                  <a:pt x="69506" y="3685472"/>
                  <a:pt x="56087" y="3741683"/>
                  <a:pt x="56087" y="3741683"/>
                </a:cubicBezTo>
                <a:cubicBezTo>
                  <a:pt x="59591" y="3801242"/>
                  <a:pt x="54307" y="3861977"/>
                  <a:pt x="66598" y="3920359"/>
                </a:cubicBezTo>
                <a:cubicBezTo>
                  <a:pt x="69200" y="3932720"/>
                  <a:pt x="89811" y="3931873"/>
                  <a:pt x="98129" y="3941379"/>
                </a:cubicBezTo>
                <a:cubicBezTo>
                  <a:pt x="208060" y="4067015"/>
                  <a:pt x="36120" y="3999487"/>
                  <a:pt x="360887" y="4014952"/>
                </a:cubicBezTo>
                <a:cubicBezTo>
                  <a:pt x="421173" y="4055142"/>
                  <a:pt x="450459" y="4047273"/>
                  <a:pt x="413439" y="4130566"/>
                </a:cubicBezTo>
                <a:cubicBezTo>
                  <a:pt x="408309" y="4142109"/>
                  <a:pt x="393206" y="4145937"/>
                  <a:pt x="381908" y="4151586"/>
                </a:cubicBezTo>
                <a:cubicBezTo>
                  <a:pt x="364241" y="4160420"/>
                  <a:pt x="325182" y="4167553"/>
                  <a:pt x="308336" y="4172607"/>
                </a:cubicBezTo>
                <a:cubicBezTo>
                  <a:pt x="287113" y="4178974"/>
                  <a:pt x="266295" y="4186621"/>
                  <a:pt x="245274" y="4193628"/>
                </a:cubicBezTo>
                <a:lnTo>
                  <a:pt x="213743" y="4204138"/>
                </a:lnTo>
                <a:cubicBezTo>
                  <a:pt x="140171" y="4253186"/>
                  <a:pt x="164695" y="4225158"/>
                  <a:pt x="129660" y="4277710"/>
                </a:cubicBezTo>
                <a:cubicBezTo>
                  <a:pt x="126157" y="4288221"/>
                  <a:pt x="124105" y="4299332"/>
                  <a:pt x="119150" y="4309242"/>
                </a:cubicBezTo>
                <a:cubicBezTo>
                  <a:pt x="94085" y="4359372"/>
                  <a:pt x="70570" y="4339200"/>
                  <a:pt x="108639" y="4424855"/>
                </a:cubicBezTo>
                <a:cubicBezTo>
                  <a:pt x="113139" y="4434979"/>
                  <a:pt x="130485" y="4429986"/>
                  <a:pt x="140170" y="4435366"/>
                </a:cubicBezTo>
                <a:cubicBezTo>
                  <a:pt x="162254" y="4447635"/>
                  <a:pt x="203232" y="4477407"/>
                  <a:pt x="203232" y="4477407"/>
                </a:cubicBezTo>
                <a:cubicBezTo>
                  <a:pt x="235121" y="4573067"/>
                  <a:pt x="186209" y="4421996"/>
                  <a:pt x="224253" y="4561490"/>
                </a:cubicBezTo>
                <a:cubicBezTo>
                  <a:pt x="230083" y="4582867"/>
                  <a:pt x="226838" y="4612261"/>
                  <a:pt x="245274" y="4624552"/>
                </a:cubicBezTo>
                <a:cubicBezTo>
                  <a:pt x="286023" y="4651718"/>
                  <a:pt x="264821" y="4641579"/>
                  <a:pt x="308336" y="4656083"/>
                </a:cubicBezTo>
                <a:cubicBezTo>
                  <a:pt x="315343" y="4666593"/>
                  <a:pt x="338288" y="4678682"/>
                  <a:pt x="329356" y="4687614"/>
                </a:cubicBezTo>
                <a:cubicBezTo>
                  <a:pt x="314287" y="4702683"/>
                  <a:pt x="286706" y="4692000"/>
                  <a:pt x="266294" y="4698124"/>
                </a:cubicBezTo>
                <a:cubicBezTo>
                  <a:pt x="232861" y="4708154"/>
                  <a:pt x="221240" y="4723870"/>
                  <a:pt x="192722" y="4740166"/>
                </a:cubicBezTo>
                <a:cubicBezTo>
                  <a:pt x="179119" y="4747939"/>
                  <a:pt x="164695" y="4754179"/>
                  <a:pt x="150681" y="4761186"/>
                </a:cubicBezTo>
                <a:cubicBezTo>
                  <a:pt x="140052" y="4777129"/>
                  <a:pt x="119150" y="4802490"/>
                  <a:pt x="119150" y="4824248"/>
                </a:cubicBezTo>
                <a:cubicBezTo>
                  <a:pt x="119150" y="4842112"/>
                  <a:pt x="125327" y="4859469"/>
                  <a:pt x="129660" y="4876800"/>
                </a:cubicBezTo>
                <a:cubicBezTo>
                  <a:pt x="132347" y="4887548"/>
                  <a:pt x="132336" y="4900497"/>
                  <a:pt x="140170" y="4908331"/>
                </a:cubicBezTo>
                <a:cubicBezTo>
                  <a:pt x="158034" y="4926195"/>
                  <a:pt x="203232" y="4950373"/>
                  <a:pt x="203232" y="4950373"/>
                </a:cubicBezTo>
                <a:cubicBezTo>
                  <a:pt x="210239" y="4960883"/>
                  <a:pt x="214389" y="4974013"/>
                  <a:pt x="224253" y="4981904"/>
                </a:cubicBezTo>
                <a:cubicBezTo>
                  <a:pt x="232904" y="4988825"/>
                  <a:pt x="245875" y="4987459"/>
                  <a:pt x="255784" y="4992414"/>
                </a:cubicBezTo>
                <a:cubicBezTo>
                  <a:pt x="267082" y="4998063"/>
                  <a:pt x="277611" y="5005348"/>
                  <a:pt x="287315" y="5013435"/>
                </a:cubicBezTo>
                <a:cubicBezTo>
                  <a:pt x="339801" y="5057173"/>
                  <a:pt x="294965" y="5037006"/>
                  <a:pt x="350377" y="5055476"/>
                </a:cubicBezTo>
                <a:cubicBezTo>
                  <a:pt x="360887" y="5065986"/>
                  <a:pt x="368915" y="5079788"/>
                  <a:pt x="381908" y="5087007"/>
                </a:cubicBezTo>
                <a:cubicBezTo>
                  <a:pt x="401277" y="5097768"/>
                  <a:pt x="444970" y="5108028"/>
                  <a:pt x="444970" y="5108028"/>
                </a:cubicBezTo>
                <a:cubicBezTo>
                  <a:pt x="455599" y="5123971"/>
                  <a:pt x="476501" y="5149332"/>
                  <a:pt x="476501" y="5171090"/>
                </a:cubicBezTo>
                <a:cubicBezTo>
                  <a:pt x="476501" y="5182169"/>
                  <a:pt x="471371" y="5192936"/>
                  <a:pt x="465991" y="5202621"/>
                </a:cubicBezTo>
                <a:cubicBezTo>
                  <a:pt x="448712" y="5233724"/>
                  <a:pt x="422394" y="5273899"/>
                  <a:pt x="392418" y="5297214"/>
                </a:cubicBezTo>
                <a:cubicBezTo>
                  <a:pt x="372476" y="5312724"/>
                  <a:pt x="353323" y="5331266"/>
                  <a:pt x="329356" y="5339255"/>
                </a:cubicBezTo>
                <a:lnTo>
                  <a:pt x="234763" y="5370786"/>
                </a:lnTo>
                <a:cubicBezTo>
                  <a:pt x="234756" y="5370788"/>
                  <a:pt x="171709" y="5391806"/>
                  <a:pt x="171701" y="5391807"/>
                </a:cubicBezTo>
                <a:cubicBezTo>
                  <a:pt x="150680" y="5395310"/>
                  <a:pt x="129536" y="5398138"/>
                  <a:pt x="108639" y="5402317"/>
                </a:cubicBezTo>
                <a:cubicBezTo>
                  <a:pt x="75654" y="5408914"/>
                  <a:pt x="65113" y="5413323"/>
                  <a:pt x="35067" y="5423338"/>
                </a:cubicBezTo>
                <a:cubicBezTo>
                  <a:pt x="24557" y="5430345"/>
                  <a:pt x="6276" y="5432028"/>
                  <a:pt x="3536" y="5444359"/>
                </a:cubicBezTo>
                <a:cubicBezTo>
                  <a:pt x="-8493" y="5498487"/>
                  <a:pt x="11313" y="5520909"/>
                  <a:pt x="45577" y="5549462"/>
                </a:cubicBezTo>
                <a:cubicBezTo>
                  <a:pt x="55281" y="5557549"/>
                  <a:pt x="65810" y="5564834"/>
                  <a:pt x="77108" y="5570483"/>
                </a:cubicBezTo>
                <a:cubicBezTo>
                  <a:pt x="87017" y="5575438"/>
                  <a:pt x="98129" y="5577490"/>
                  <a:pt x="108639" y="5580993"/>
                </a:cubicBezTo>
                <a:cubicBezTo>
                  <a:pt x="139642" y="5601662"/>
                  <a:pt x="146411" y="5603198"/>
                  <a:pt x="171701" y="5633545"/>
                </a:cubicBezTo>
                <a:cubicBezTo>
                  <a:pt x="179788" y="5643249"/>
                  <a:pt x="185715" y="5654566"/>
                  <a:pt x="192722" y="5665076"/>
                </a:cubicBezTo>
                <a:lnTo>
                  <a:pt x="213743" y="5728138"/>
                </a:lnTo>
                <a:lnTo>
                  <a:pt x="224253" y="5759669"/>
                </a:lnTo>
                <a:cubicBezTo>
                  <a:pt x="220629" y="5788663"/>
                  <a:pt x="219436" y="5842875"/>
                  <a:pt x="203232" y="5875283"/>
                </a:cubicBezTo>
                <a:cubicBezTo>
                  <a:pt x="197583" y="5886581"/>
                  <a:pt x="187342" y="5895271"/>
                  <a:pt x="182212" y="5906814"/>
                </a:cubicBezTo>
                <a:cubicBezTo>
                  <a:pt x="173213" y="5927062"/>
                  <a:pt x="168198" y="5948855"/>
                  <a:pt x="161191" y="5969876"/>
                </a:cubicBezTo>
                <a:cubicBezTo>
                  <a:pt x="157688" y="5980386"/>
                  <a:pt x="156826" y="5992189"/>
                  <a:pt x="150681" y="6001407"/>
                </a:cubicBezTo>
                <a:lnTo>
                  <a:pt x="129660" y="6032938"/>
                </a:lnTo>
                <a:cubicBezTo>
                  <a:pt x="126157" y="6043448"/>
                  <a:pt x="120835" y="6053519"/>
                  <a:pt x="119150" y="6064469"/>
                </a:cubicBezTo>
                <a:cubicBezTo>
                  <a:pt x="95924" y="6215435"/>
                  <a:pt x="123427" y="6125208"/>
                  <a:pt x="98129" y="6201104"/>
                </a:cubicBezTo>
                <a:cubicBezTo>
                  <a:pt x="94625" y="6225628"/>
                  <a:pt x="91923" y="6250280"/>
                  <a:pt x="87618" y="6274676"/>
                </a:cubicBezTo>
                <a:cubicBezTo>
                  <a:pt x="81409" y="6309860"/>
                  <a:pt x="70544" y="6344269"/>
                  <a:pt x="66598" y="6379779"/>
                </a:cubicBezTo>
                <a:cubicBezTo>
                  <a:pt x="63094" y="6411310"/>
                  <a:pt x="60911" y="6443017"/>
                  <a:pt x="56087" y="6474373"/>
                </a:cubicBezTo>
                <a:cubicBezTo>
                  <a:pt x="53891" y="6488650"/>
                  <a:pt x="48710" y="6502313"/>
                  <a:pt x="45577" y="6516414"/>
                </a:cubicBezTo>
                <a:cubicBezTo>
                  <a:pt x="41702" y="6533853"/>
                  <a:pt x="38570" y="6551449"/>
                  <a:pt x="35067" y="6568966"/>
                </a:cubicBezTo>
                <a:cubicBezTo>
                  <a:pt x="46878" y="6769768"/>
                  <a:pt x="26710" y="6691040"/>
                  <a:pt x="66598" y="6810704"/>
                </a:cubicBezTo>
                <a:cubicBezTo>
                  <a:pt x="74096" y="6833197"/>
                  <a:pt x="78952" y="6856986"/>
                  <a:pt x="98129" y="6873766"/>
                </a:cubicBezTo>
                <a:cubicBezTo>
                  <a:pt x="117142" y="6890402"/>
                  <a:pt x="140170" y="6901793"/>
                  <a:pt x="161191" y="6915807"/>
                </a:cubicBezTo>
                <a:cubicBezTo>
                  <a:pt x="171701" y="6922814"/>
                  <a:pt x="180738" y="6932834"/>
                  <a:pt x="192722" y="6936828"/>
                </a:cubicBezTo>
                <a:cubicBezTo>
                  <a:pt x="228099" y="6948620"/>
                  <a:pt x="229925" y="6947577"/>
                  <a:pt x="266294" y="6968359"/>
                </a:cubicBezTo>
                <a:cubicBezTo>
                  <a:pt x="277261" y="6974626"/>
                  <a:pt x="286282" y="6984249"/>
                  <a:pt x="297825" y="6989379"/>
                </a:cubicBezTo>
                <a:cubicBezTo>
                  <a:pt x="318073" y="6998378"/>
                  <a:pt x="360887" y="7010400"/>
                  <a:pt x="360887" y="7010400"/>
                </a:cubicBezTo>
                <a:cubicBezTo>
                  <a:pt x="374901" y="7020910"/>
                  <a:pt x="387261" y="7034097"/>
                  <a:pt x="402929" y="7041931"/>
                </a:cubicBezTo>
                <a:cubicBezTo>
                  <a:pt x="412829" y="7046881"/>
                  <a:pt x="491988" y="7061845"/>
                  <a:pt x="497522" y="7062952"/>
                </a:cubicBezTo>
                <a:cubicBezTo>
                  <a:pt x="536060" y="7055945"/>
                  <a:pt x="574007" y="7043710"/>
                  <a:pt x="613136" y="7041931"/>
                </a:cubicBezTo>
                <a:cubicBezTo>
                  <a:pt x="651793" y="7040174"/>
                  <a:pt x="690266" y="7048391"/>
                  <a:pt x="728750" y="7052442"/>
                </a:cubicBezTo>
                <a:cubicBezTo>
                  <a:pt x="823389" y="7062404"/>
                  <a:pt x="816626" y="7063711"/>
                  <a:pt x="917936" y="7083973"/>
                </a:cubicBezTo>
                <a:lnTo>
                  <a:pt x="970487" y="7094483"/>
                </a:lnTo>
                <a:cubicBezTo>
                  <a:pt x="988004" y="7097986"/>
                  <a:pt x="1005708" y="7100660"/>
                  <a:pt x="1023039" y="7104993"/>
                </a:cubicBezTo>
                <a:cubicBezTo>
                  <a:pt x="1051067" y="7112000"/>
                  <a:pt x="1078793" y="7120348"/>
                  <a:pt x="1107122" y="7126014"/>
                </a:cubicBezTo>
                <a:cubicBezTo>
                  <a:pt x="1124639" y="7129517"/>
                  <a:pt x="1142235" y="7132649"/>
                  <a:pt x="1159674" y="7136524"/>
                </a:cubicBezTo>
                <a:cubicBezTo>
                  <a:pt x="1173775" y="7139658"/>
                  <a:pt x="1187879" y="7142884"/>
                  <a:pt x="1201715" y="7147035"/>
                </a:cubicBezTo>
                <a:cubicBezTo>
                  <a:pt x="1251570" y="7161992"/>
                  <a:pt x="1296237" y="7182498"/>
                  <a:pt x="1348860" y="7189076"/>
                </a:cubicBezTo>
                <a:cubicBezTo>
                  <a:pt x="1467880" y="7203953"/>
                  <a:pt x="1404837" y="7196775"/>
                  <a:pt x="1538046" y="7210097"/>
                </a:cubicBezTo>
                <a:cubicBezTo>
                  <a:pt x="1755260" y="7206593"/>
                  <a:pt x="1972676" y="7209602"/>
                  <a:pt x="2189687" y="7199586"/>
                </a:cubicBezTo>
                <a:cubicBezTo>
                  <a:pt x="2202305" y="7199004"/>
                  <a:pt x="2209920" y="7184215"/>
                  <a:pt x="2221218" y="7178566"/>
                </a:cubicBezTo>
                <a:cubicBezTo>
                  <a:pt x="2231128" y="7173611"/>
                  <a:pt x="2242239" y="7171559"/>
                  <a:pt x="2252750" y="7168055"/>
                </a:cubicBezTo>
                <a:cubicBezTo>
                  <a:pt x="2263260" y="7171559"/>
                  <a:pt x="2273417" y="7176393"/>
                  <a:pt x="2284281" y="7178566"/>
                </a:cubicBezTo>
                <a:cubicBezTo>
                  <a:pt x="2356111" y="7192932"/>
                  <a:pt x="2447688" y="7195065"/>
                  <a:pt x="2515508" y="7199586"/>
                </a:cubicBezTo>
                <a:cubicBezTo>
                  <a:pt x="2811340" y="7273547"/>
                  <a:pt x="2502666" y="7199791"/>
                  <a:pt x="3335315" y="7220607"/>
                </a:cubicBezTo>
                <a:cubicBezTo>
                  <a:pt x="3356619" y="7221140"/>
                  <a:pt x="3377101" y="7229901"/>
                  <a:pt x="3398377" y="7231117"/>
                </a:cubicBezTo>
                <a:cubicBezTo>
                  <a:pt x="3499872" y="7236917"/>
                  <a:pt x="3601536" y="7239654"/>
                  <a:pt x="3703177" y="7241628"/>
                </a:cubicBezTo>
                <a:lnTo>
                  <a:pt x="4480943" y="7252138"/>
                </a:lnTo>
                <a:cubicBezTo>
                  <a:pt x="4533495" y="7255641"/>
                  <a:pt x="4586252" y="7256832"/>
                  <a:pt x="4638598" y="7262648"/>
                </a:cubicBezTo>
                <a:cubicBezTo>
                  <a:pt x="4741744" y="7274109"/>
                  <a:pt x="4752546" y="7280190"/>
                  <a:pt x="4838294" y="7304690"/>
                </a:cubicBezTo>
                <a:cubicBezTo>
                  <a:pt x="4894349" y="7301186"/>
                  <a:pt x="4951788" y="7307043"/>
                  <a:pt x="5006460" y="7294179"/>
                </a:cubicBezTo>
                <a:cubicBezTo>
                  <a:pt x="5017244" y="7291641"/>
                  <a:pt x="5011473" y="7272267"/>
                  <a:pt x="5016970" y="7262648"/>
                </a:cubicBezTo>
                <a:cubicBezTo>
                  <a:pt x="5025661" y="7247439"/>
                  <a:pt x="5039217" y="7235461"/>
                  <a:pt x="5048501" y="7220607"/>
                </a:cubicBezTo>
                <a:cubicBezTo>
                  <a:pt x="5056805" y="7207321"/>
                  <a:pt x="5061218" y="7191852"/>
                  <a:pt x="5069522" y="7178566"/>
                </a:cubicBezTo>
                <a:cubicBezTo>
                  <a:pt x="5078806" y="7163711"/>
                  <a:pt x="5092040" y="7151545"/>
                  <a:pt x="5101053" y="7136524"/>
                </a:cubicBezTo>
                <a:cubicBezTo>
                  <a:pt x="5113145" y="7116371"/>
                  <a:pt x="5120924" y="7093867"/>
                  <a:pt x="5132584" y="7073462"/>
                </a:cubicBezTo>
                <a:cubicBezTo>
                  <a:pt x="5148982" y="7044765"/>
                  <a:pt x="5168378" y="7017867"/>
                  <a:pt x="5185136" y="6989379"/>
                </a:cubicBezTo>
                <a:cubicBezTo>
                  <a:pt x="5203424" y="6958289"/>
                  <a:pt x="5218783" y="6925505"/>
                  <a:pt x="5237687" y="6894786"/>
                </a:cubicBezTo>
                <a:cubicBezTo>
                  <a:pt x="5246868" y="6879867"/>
                  <a:pt x="5259501" y="6867320"/>
                  <a:pt x="5269218" y="6852745"/>
                </a:cubicBezTo>
                <a:cubicBezTo>
                  <a:pt x="5287552" y="6825244"/>
                  <a:pt x="5305566" y="6797469"/>
                  <a:pt x="5321770" y="6768662"/>
                </a:cubicBezTo>
                <a:cubicBezTo>
                  <a:pt x="5337133" y="6741350"/>
                  <a:pt x="5348711" y="6712036"/>
                  <a:pt x="5363812" y="6684579"/>
                </a:cubicBezTo>
                <a:cubicBezTo>
                  <a:pt x="5387268" y="6641932"/>
                  <a:pt x="5412004" y="6599985"/>
                  <a:pt x="5437384" y="6558455"/>
                </a:cubicBezTo>
                <a:cubicBezTo>
                  <a:pt x="5450558" y="6536898"/>
                  <a:pt x="5471435" y="6519360"/>
                  <a:pt x="5479425" y="6495393"/>
                </a:cubicBezTo>
                <a:cubicBezTo>
                  <a:pt x="5494504" y="6450158"/>
                  <a:pt x="5487249" y="6474610"/>
                  <a:pt x="5500446" y="6421821"/>
                </a:cubicBezTo>
                <a:cubicBezTo>
                  <a:pt x="5493245" y="6321003"/>
                  <a:pt x="5478352" y="6130356"/>
                  <a:pt x="5479425" y="6043448"/>
                </a:cubicBezTo>
                <a:cubicBezTo>
                  <a:pt x="5496769" y="4638551"/>
                  <a:pt x="5430934" y="5052103"/>
                  <a:pt x="5521467" y="4508938"/>
                </a:cubicBezTo>
                <a:cubicBezTo>
                  <a:pt x="5517963" y="4491421"/>
                  <a:pt x="5514831" y="4473825"/>
                  <a:pt x="5510956" y="4456386"/>
                </a:cubicBezTo>
                <a:cubicBezTo>
                  <a:pt x="5507822" y="4442285"/>
                  <a:pt x="5501386" y="4428759"/>
                  <a:pt x="5500446" y="4414345"/>
                </a:cubicBezTo>
                <a:cubicBezTo>
                  <a:pt x="5490859" y="4267346"/>
                  <a:pt x="5479425" y="3972910"/>
                  <a:pt x="5479425" y="3972910"/>
                </a:cubicBezTo>
                <a:cubicBezTo>
                  <a:pt x="5482929" y="3710152"/>
                  <a:pt x="5483368" y="3447335"/>
                  <a:pt x="5489936" y="3184635"/>
                </a:cubicBezTo>
                <a:cubicBezTo>
                  <a:pt x="5490382" y="3166776"/>
                  <a:pt x="5499921" y="3149939"/>
                  <a:pt x="5500446" y="3132083"/>
                </a:cubicBezTo>
                <a:cubicBezTo>
                  <a:pt x="5506935" y="2911433"/>
                  <a:pt x="5497544" y="2690268"/>
                  <a:pt x="5510956" y="2469931"/>
                </a:cubicBezTo>
                <a:cubicBezTo>
                  <a:pt x="5513492" y="2428276"/>
                  <a:pt x="5559071" y="1977106"/>
                  <a:pt x="5595039" y="1797269"/>
                </a:cubicBezTo>
                <a:cubicBezTo>
                  <a:pt x="5607708" y="1733923"/>
                  <a:pt x="5622555" y="1671029"/>
                  <a:pt x="5637081" y="1608083"/>
                </a:cubicBezTo>
                <a:cubicBezTo>
                  <a:pt x="5675110" y="1443290"/>
                  <a:pt x="5644596" y="1591520"/>
                  <a:pt x="5668612" y="1471448"/>
                </a:cubicBezTo>
                <a:cubicBezTo>
                  <a:pt x="5650878" y="1418250"/>
                  <a:pt x="5662811" y="1458391"/>
                  <a:pt x="5647591" y="1387366"/>
                </a:cubicBezTo>
                <a:cubicBezTo>
                  <a:pt x="5630313" y="1306735"/>
                  <a:pt x="5612150" y="1226295"/>
                  <a:pt x="5595039" y="1145628"/>
                </a:cubicBezTo>
                <a:cubicBezTo>
                  <a:pt x="5587625" y="1110677"/>
                  <a:pt x="5581025" y="1075559"/>
                  <a:pt x="5574018" y="1040524"/>
                </a:cubicBezTo>
                <a:cubicBezTo>
                  <a:pt x="5563508" y="987972"/>
                  <a:pt x="5552671" y="935485"/>
                  <a:pt x="5542487" y="882869"/>
                </a:cubicBezTo>
                <a:cubicBezTo>
                  <a:pt x="5531650" y="826876"/>
                  <a:pt x="5528991" y="768809"/>
                  <a:pt x="5510956" y="714704"/>
                </a:cubicBezTo>
                <a:cubicBezTo>
                  <a:pt x="5503949" y="693683"/>
                  <a:pt x="5495310" y="673138"/>
                  <a:pt x="5489936" y="651642"/>
                </a:cubicBezTo>
                <a:cubicBezTo>
                  <a:pt x="5438683" y="446627"/>
                  <a:pt x="5482966" y="565898"/>
                  <a:pt x="5437384" y="451945"/>
                </a:cubicBezTo>
                <a:cubicBezTo>
                  <a:pt x="5433881" y="427421"/>
                  <a:pt x="5437422" y="400788"/>
                  <a:pt x="5426874" y="378373"/>
                </a:cubicBezTo>
                <a:cubicBezTo>
                  <a:pt x="5342166" y="198369"/>
                  <a:pt x="5384448" y="325309"/>
                  <a:pt x="5321770" y="241738"/>
                </a:cubicBezTo>
                <a:cubicBezTo>
                  <a:pt x="5273055" y="176785"/>
                  <a:pt x="5309196" y="197633"/>
                  <a:pt x="5248198" y="136635"/>
                </a:cubicBezTo>
                <a:cubicBezTo>
                  <a:pt x="5235811" y="124248"/>
                  <a:pt x="5219456" y="116504"/>
                  <a:pt x="5206156" y="105104"/>
                </a:cubicBezTo>
                <a:cubicBezTo>
                  <a:pt x="5194870" y="95431"/>
                  <a:pt x="5187674" y="80691"/>
                  <a:pt x="5174625" y="73573"/>
                </a:cubicBezTo>
                <a:cubicBezTo>
                  <a:pt x="5148347" y="59239"/>
                  <a:pt x="5118570" y="52552"/>
                  <a:pt x="5090543" y="42042"/>
                </a:cubicBezTo>
                <a:lnTo>
                  <a:pt x="4911867" y="52552"/>
                </a:lnTo>
                <a:cubicBezTo>
                  <a:pt x="4859301" y="55837"/>
                  <a:pt x="4806880" y="63062"/>
                  <a:pt x="4754212" y="63062"/>
                </a:cubicBezTo>
                <a:lnTo>
                  <a:pt x="3461439" y="52552"/>
                </a:lnTo>
                <a:cubicBezTo>
                  <a:pt x="3406817" y="34344"/>
                  <a:pt x="3363034" y="17347"/>
                  <a:pt x="3303784" y="10510"/>
                </a:cubicBezTo>
                <a:cubicBezTo>
                  <a:pt x="3244516" y="3671"/>
                  <a:pt x="3184667" y="3503"/>
                  <a:pt x="3125108" y="0"/>
                </a:cubicBezTo>
                <a:lnTo>
                  <a:pt x="2641632" y="10510"/>
                </a:lnTo>
                <a:cubicBezTo>
                  <a:pt x="2613406" y="11555"/>
                  <a:pt x="2585668" y="18343"/>
                  <a:pt x="2557550" y="21021"/>
                </a:cubicBezTo>
                <a:cubicBezTo>
                  <a:pt x="2512076" y="25352"/>
                  <a:pt x="2466524" y="28997"/>
                  <a:pt x="2420915" y="31531"/>
                </a:cubicBezTo>
                <a:cubicBezTo>
                  <a:pt x="2340384" y="36005"/>
                  <a:pt x="2259756" y="38538"/>
                  <a:pt x="2179177" y="42042"/>
                </a:cubicBezTo>
                <a:cubicBezTo>
                  <a:pt x="2002397" y="61684"/>
                  <a:pt x="2160941" y="43071"/>
                  <a:pt x="2011012" y="63062"/>
                </a:cubicBezTo>
                <a:cubicBezTo>
                  <a:pt x="1956324" y="70354"/>
                  <a:pt x="1924824" y="71471"/>
                  <a:pt x="1874377" y="84083"/>
                </a:cubicBezTo>
                <a:cubicBezTo>
                  <a:pt x="1849633" y="90269"/>
                  <a:pt x="1825412" y="98393"/>
                  <a:pt x="1800805" y="105104"/>
                </a:cubicBezTo>
                <a:cubicBezTo>
                  <a:pt x="1786869" y="108905"/>
                  <a:pt x="1772653" y="111646"/>
                  <a:pt x="1758763" y="115614"/>
                </a:cubicBezTo>
                <a:cubicBezTo>
                  <a:pt x="1748110" y="118657"/>
                  <a:pt x="1738096" y="123951"/>
                  <a:pt x="1727232" y="126124"/>
                </a:cubicBezTo>
                <a:cubicBezTo>
                  <a:pt x="1702940" y="130982"/>
                  <a:pt x="1678184" y="133131"/>
                  <a:pt x="1653660" y="136635"/>
                </a:cubicBezTo>
                <a:cubicBezTo>
                  <a:pt x="1632639" y="143642"/>
                  <a:pt x="1611422" y="150083"/>
                  <a:pt x="1590598" y="157655"/>
                </a:cubicBezTo>
                <a:cubicBezTo>
                  <a:pt x="1572867" y="164103"/>
                  <a:pt x="1555945" y="172710"/>
                  <a:pt x="1538046" y="178676"/>
                </a:cubicBezTo>
                <a:cubicBezTo>
                  <a:pt x="1524342" y="183244"/>
                  <a:pt x="1510019" y="185683"/>
                  <a:pt x="1496005" y="189186"/>
                </a:cubicBezTo>
                <a:cubicBezTo>
                  <a:pt x="1388058" y="243160"/>
                  <a:pt x="1440724" y="218884"/>
                  <a:pt x="1338350" y="262759"/>
                </a:cubicBezTo>
                <a:cubicBezTo>
                  <a:pt x="1327839" y="273269"/>
                  <a:pt x="1318913" y="285651"/>
                  <a:pt x="1306818" y="294290"/>
                </a:cubicBezTo>
                <a:cubicBezTo>
                  <a:pt x="1294069" y="303397"/>
                  <a:pt x="1276813" y="305280"/>
                  <a:pt x="1264777" y="315310"/>
                </a:cubicBezTo>
                <a:cubicBezTo>
                  <a:pt x="1255073" y="323397"/>
                  <a:pt x="1252148" y="337401"/>
                  <a:pt x="1243756" y="346842"/>
                </a:cubicBezTo>
                <a:cubicBezTo>
                  <a:pt x="1224006" y="369061"/>
                  <a:pt x="1201715" y="388883"/>
                  <a:pt x="1180694" y="409904"/>
                </a:cubicBezTo>
                <a:lnTo>
                  <a:pt x="1149163" y="441435"/>
                </a:lnTo>
                <a:cubicBezTo>
                  <a:pt x="1142156" y="458952"/>
                  <a:pt x="1136580" y="477111"/>
                  <a:pt x="1128143" y="493986"/>
                </a:cubicBezTo>
                <a:cubicBezTo>
                  <a:pt x="1122494" y="505284"/>
                  <a:pt x="1112098" y="513906"/>
                  <a:pt x="1107122" y="525517"/>
                </a:cubicBezTo>
                <a:cubicBezTo>
                  <a:pt x="1101432" y="538794"/>
                  <a:pt x="1101684" y="554033"/>
                  <a:pt x="1096612" y="567559"/>
                </a:cubicBezTo>
                <a:cubicBezTo>
                  <a:pt x="1091111" y="582229"/>
                  <a:pt x="1082598" y="595586"/>
                  <a:pt x="1075591" y="609600"/>
                </a:cubicBezTo>
                <a:cubicBezTo>
                  <a:pt x="1059415" y="690485"/>
                  <a:pt x="1069415" y="644815"/>
                  <a:pt x="1044060" y="746235"/>
                </a:cubicBezTo>
                <a:cubicBezTo>
                  <a:pt x="1040557" y="760249"/>
                  <a:pt x="1040010" y="775356"/>
                  <a:pt x="1033550" y="788276"/>
                </a:cubicBezTo>
                <a:cubicBezTo>
                  <a:pt x="1026543" y="802290"/>
                  <a:pt x="1017484" y="815453"/>
                  <a:pt x="1012529" y="830317"/>
                </a:cubicBezTo>
                <a:cubicBezTo>
                  <a:pt x="1003393" y="857725"/>
                  <a:pt x="998515" y="886372"/>
                  <a:pt x="991508" y="914400"/>
                </a:cubicBezTo>
                <a:cubicBezTo>
                  <a:pt x="988005" y="928414"/>
                  <a:pt x="985566" y="942738"/>
                  <a:pt x="980998" y="956442"/>
                </a:cubicBezTo>
                <a:cubicBezTo>
                  <a:pt x="970979" y="986497"/>
                  <a:pt x="966576" y="997017"/>
                  <a:pt x="959977" y="1030014"/>
                </a:cubicBezTo>
                <a:cubicBezTo>
                  <a:pt x="955798" y="1050911"/>
                  <a:pt x="952707" y="1072013"/>
                  <a:pt x="949467" y="1093076"/>
                </a:cubicBezTo>
                <a:cubicBezTo>
                  <a:pt x="941009" y="1148055"/>
                  <a:pt x="945171" y="1156366"/>
                  <a:pt x="928446" y="1198179"/>
                </a:cubicBezTo>
                <a:cubicBezTo>
                  <a:pt x="911531" y="1240467"/>
                  <a:pt x="875894" y="1324304"/>
                  <a:pt x="875894" y="1324304"/>
                </a:cubicBezTo>
                <a:cubicBezTo>
                  <a:pt x="872391" y="1341821"/>
                  <a:pt x="870084" y="1359621"/>
                  <a:pt x="865384" y="1376855"/>
                </a:cubicBezTo>
                <a:cubicBezTo>
                  <a:pt x="859554" y="1398232"/>
                  <a:pt x="848708" y="1418189"/>
                  <a:pt x="844363" y="1439917"/>
                </a:cubicBezTo>
                <a:cubicBezTo>
                  <a:pt x="836025" y="1481611"/>
                  <a:pt x="825511" y="1538513"/>
                  <a:pt x="812832" y="1576552"/>
                </a:cubicBezTo>
                <a:lnTo>
                  <a:pt x="791812" y="1639614"/>
                </a:lnTo>
                <a:cubicBezTo>
                  <a:pt x="788309" y="1650124"/>
                  <a:pt x="781301" y="1660066"/>
                  <a:pt x="781301" y="1671145"/>
                </a:cubicBezTo>
                <a:lnTo>
                  <a:pt x="781301" y="1765738"/>
                </a:lnTo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9200000">
            <a:off x="4206971" y="5231737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FF0000"/>
                </a:solidFill>
              </a:rPr>
              <a:t>อำเภอแม่สะเรียง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>
                <a:solidFill>
                  <a:srgbClr val="FFFFFF"/>
                </a:solidFill>
              </a:rPr>
              <a:t>ปัญหาในปัจจุบัน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833202" cy="5230634"/>
          </a:xfrm>
        </p:spPr>
        <p:txBody>
          <a:bodyPr anchor="ctr">
            <a:norm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ไฟฟ้าดับบ่อย </a:t>
            </a:r>
            <a:r>
              <a:rPr lang="en-US" sz="3600" dirty="0" err="1">
                <a:solidFill>
                  <a:srgbClr val="FD5C61"/>
                </a:solidFill>
              </a:rPr>
              <a:t>Saifi</a:t>
            </a:r>
            <a:r>
              <a:rPr lang="en-US" sz="3600" dirty="0">
                <a:solidFill>
                  <a:srgbClr val="FD5C61"/>
                </a:solidFill>
              </a:rPr>
              <a:t> </a:t>
            </a:r>
            <a:r>
              <a:rPr lang="en-US" sz="3600" dirty="0" err="1">
                <a:solidFill>
                  <a:srgbClr val="FD5C61"/>
                </a:solidFill>
              </a:rPr>
              <a:t>Saidi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สูง</a:t>
            </a:r>
          </a:p>
          <a:p>
            <a:r>
              <a:rPr lang="th-TH" sz="3600" dirty="0" smtClean="0">
                <a:solidFill>
                  <a:srgbClr val="000000"/>
                </a:solidFill>
              </a:rPr>
              <a:t>มี </a:t>
            </a:r>
            <a:r>
              <a:rPr lang="en-US" sz="3600" dirty="0" smtClean="0">
                <a:solidFill>
                  <a:srgbClr val="EC97EF"/>
                </a:solidFill>
              </a:rPr>
              <a:t>Loss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ในระบบส่งสูง เนื่องจากสายส่งระยะทางไกล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มีแหล่งผลิตไฟฟ้า</a:t>
            </a:r>
            <a:r>
              <a:rPr lang="th-TH" sz="3600" dirty="0" smtClean="0">
                <a:solidFill>
                  <a:srgbClr val="000000"/>
                </a:solidFill>
              </a:rPr>
              <a:t>จาก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4200" dirty="0" smtClean="0">
                <a:solidFill>
                  <a:srgbClr val="48EEA5"/>
                </a:solidFill>
              </a:rPr>
              <a:t>พลังงานหมุนเวียน</a:t>
            </a:r>
            <a:r>
              <a:rPr lang="th-TH" sz="3600" dirty="0" smtClean="0">
                <a:solidFill>
                  <a:srgbClr val="000000"/>
                </a:solidFill>
              </a:rPr>
              <a:t>แต่</a:t>
            </a:r>
            <a:r>
              <a:rPr lang="th-TH" sz="3600" dirty="0" smtClean="0">
                <a:solidFill>
                  <a:srgbClr val="000000"/>
                </a:solidFill>
              </a:rPr>
              <a:t>ขาด</a:t>
            </a:r>
            <a:r>
              <a:rPr lang="th-TH" sz="3600" dirty="0">
                <a:solidFill>
                  <a:srgbClr val="000000"/>
                </a:solidFill>
              </a:rPr>
              <a:t>การควบคุมอย่างเป็นระบบ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>
                <a:solidFill>
                  <a:srgbClr val="FFFFFF"/>
                </a:solidFill>
              </a:rPr>
              <a:t>วัตถุประสงค์ของ ไมโครกริด แม่สะเรียง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961218" cy="5230634"/>
          </a:xfrm>
        </p:spPr>
        <p:txBody>
          <a:bodyPr anchor="ctr">
            <a:norm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เพื่อความเชื่อถือได้ </a:t>
            </a:r>
            <a:r>
              <a:rPr lang="en-US" sz="3600" dirty="0" smtClean="0">
                <a:solidFill>
                  <a:srgbClr val="FE4C9D"/>
                </a:solidFill>
              </a:rPr>
              <a:t>Reliability </a:t>
            </a:r>
            <a:r>
              <a:rPr lang="th-TH" sz="3600" dirty="0">
                <a:solidFill>
                  <a:srgbClr val="000000"/>
                </a:solidFill>
              </a:rPr>
              <a:t>และคุณภาพ </a:t>
            </a:r>
            <a:r>
              <a:rPr lang="en-US" sz="3600" dirty="0" smtClean="0">
                <a:solidFill>
                  <a:srgbClr val="F89937"/>
                </a:solidFill>
              </a:rPr>
              <a:t>Q</a:t>
            </a:r>
            <a:r>
              <a:rPr lang="en-US" sz="3600" dirty="0" smtClean="0">
                <a:solidFill>
                  <a:srgbClr val="F89937"/>
                </a:solidFill>
              </a:rPr>
              <a:t>uality</a:t>
            </a:r>
            <a:r>
              <a:rPr lang="th-TH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ของระบบไฟฟ้าในอำเภอแม่สะเรียง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เพิ่มศักยภาพการจ่ายไฟฟ้าในช่วง </a:t>
            </a:r>
            <a:r>
              <a:rPr lang="en-US" sz="3600" dirty="0">
                <a:solidFill>
                  <a:srgbClr val="A068F3"/>
                </a:solidFill>
              </a:rPr>
              <a:t>P</a:t>
            </a:r>
            <a:r>
              <a:rPr lang="en-US" sz="3600" dirty="0" smtClean="0">
                <a:solidFill>
                  <a:srgbClr val="A068F3"/>
                </a:solidFill>
              </a:rPr>
              <a:t>eak</a:t>
            </a:r>
            <a:endParaRPr lang="en-US" sz="3600" dirty="0">
              <a:solidFill>
                <a:srgbClr val="A068F3"/>
              </a:solidFill>
            </a:endParaRPr>
          </a:p>
          <a:p>
            <a:r>
              <a:rPr lang="th-TH" sz="3600" dirty="0">
                <a:solidFill>
                  <a:srgbClr val="000000"/>
                </a:solidFill>
              </a:rPr>
              <a:t>ลด </a:t>
            </a:r>
            <a:r>
              <a:rPr lang="en-US" sz="3600" dirty="0">
                <a:solidFill>
                  <a:srgbClr val="A89CF1"/>
                </a:solidFill>
              </a:rPr>
              <a:t>L</a:t>
            </a:r>
            <a:r>
              <a:rPr lang="en-US" sz="3600" dirty="0" smtClean="0">
                <a:solidFill>
                  <a:srgbClr val="A89CF1"/>
                </a:solidFill>
              </a:rPr>
              <a:t>oss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ในระบบส่ง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รองรับการเพิ่มของแหล่งผลิตไฟฟ้าจาก</a:t>
            </a:r>
            <a:r>
              <a:rPr lang="th-TH" sz="4200" dirty="0">
                <a:solidFill>
                  <a:srgbClr val="48EEA5"/>
                </a:solidFill>
              </a:rPr>
              <a:t>พลังงานหมุนเวียน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ลดการ</a:t>
            </a:r>
            <a:r>
              <a:rPr lang="th-TH" sz="3600" dirty="0" smtClean="0">
                <a:solidFill>
                  <a:srgbClr val="000000"/>
                </a:solidFill>
              </a:rPr>
              <a:t>ปล่อย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4200" dirty="0" smtClean="0">
                <a:solidFill>
                  <a:srgbClr val="00B5F1"/>
                </a:solidFill>
              </a:rPr>
              <a:t>แก๊ส</a:t>
            </a:r>
            <a:r>
              <a:rPr lang="th-TH" sz="4200" dirty="0">
                <a:solidFill>
                  <a:srgbClr val="00B5F1"/>
                </a:solidFill>
              </a:rPr>
              <a:t>เรือนกระจก</a:t>
            </a:r>
          </a:p>
          <a:p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</a:rPr>
              <a:t>องค์ประกอบ</a:t>
            </a:r>
            <a:r>
              <a:rPr lang="th-TH" dirty="0" smtClean="0">
                <a:solidFill>
                  <a:srgbClr val="FFFFFF"/>
                </a:solidFill>
              </a:rPr>
              <a:t>ของ</a:t>
            </a:r>
            <a:br>
              <a:rPr lang="th-TH" dirty="0" smtClean="0">
                <a:solidFill>
                  <a:srgbClr val="FFFFFF"/>
                </a:solidFill>
              </a:rPr>
            </a:br>
            <a:r>
              <a:rPr lang="th-TH" dirty="0" smtClean="0">
                <a:solidFill>
                  <a:srgbClr val="FFFFFF"/>
                </a:solidFill>
              </a:rPr>
              <a:t>ไม</a:t>
            </a:r>
            <a:r>
              <a:rPr lang="th-TH" dirty="0">
                <a:solidFill>
                  <a:srgbClr val="FFFFFF"/>
                </a:solidFill>
              </a:rPr>
              <a:t>โครก</a:t>
            </a:r>
            <a:r>
              <a:rPr lang="th-TH" dirty="0" smtClean="0">
                <a:solidFill>
                  <a:srgbClr val="FFFFFF"/>
                </a:solidFill>
              </a:rPr>
              <a:t>ร</a:t>
            </a:r>
            <a:r>
              <a:rPr lang="th-TH" dirty="0" err="1" smtClean="0">
                <a:solidFill>
                  <a:srgbClr val="FFFFFF"/>
                </a:solidFill>
              </a:rPr>
              <a:t>ิด</a:t>
            </a:r>
            <a:r>
              <a:rPr lang="th-TH" dirty="0" smtClean="0">
                <a:solidFill>
                  <a:srgbClr val="FFFFFF"/>
                </a:solidFill>
              </a:rPr>
              <a:t> แม่สะเรียง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101426" cy="5230634"/>
          </a:xfrm>
        </p:spPr>
        <p:txBody>
          <a:bodyPr anchor="ctr">
            <a:no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แหล่งผลิตพลังงานไฟฟ้า</a:t>
            </a:r>
          </a:p>
          <a:p>
            <a:pPr lvl="1"/>
            <a:r>
              <a:rPr lang="th-TH" sz="3600" dirty="0">
                <a:solidFill>
                  <a:srgbClr val="000000"/>
                </a:solidFill>
              </a:rPr>
              <a:t>โรงจักรพลังน้ำแม่สะเรียง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800 kW</a:t>
            </a:r>
            <a:endParaRPr lang="th-TH" sz="3000" dirty="0">
              <a:solidFill>
                <a:srgbClr val="000000"/>
              </a:solidFill>
            </a:endParaRPr>
          </a:p>
          <a:p>
            <a:pPr lvl="1"/>
            <a:r>
              <a:rPr lang="th-TH" sz="3600" dirty="0">
                <a:solidFill>
                  <a:srgbClr val="000000"/>
                </a:solidFill>
              </a:rPr>
              <a:t>โรงจักดีเซลแม่สะเรียง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4,000 kW</a:t>
            </a:r>
            <a:endParaRPr lang="th-TH" sz="3000" dirty="0">
              <a:solidFill>
                <a:srgbClr val="000000"/>
              </a:solidFill>
            </a:endParaRPr>
          </a:p>
          <a:p>
            <a:pPr lvl="1"/>
            <a:r>
              <a:rPr lang="en-US" sz="3000" dirty="0">
                <a:solidFill>
                  <a:srgbClr val="000000"/>
                </a:solidFill>
              </a:rPr>
              <a:t>VSPP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โซล่าเซลล์ (เอกชน) </a:t>
            </a:r>
            <a:r>
              <a:rPr lang="en-US" sz="3000" dirty="0">
                <a:solidFill>
                  <a:srgbClr val="000000"/>
                </a:solidFill>
              </a:rPr>
              <a:t>3,600 kW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แบตเตอรี่ (ซื้อใหม่) </a:t>
            </a:r>
            <a:r>
              <a:rPr lang="en-US" sz="3000" dirty="0">
                <a:solidFill>
                  <a:srgbClr val="000000"/>
                </a:solidFill>
              </a:rPr>
              <a:t>1.5 </a:t>
            </a:r>
            <a:r>
              <a:rPr lang="en-US" sz="3000" dirty="0" err="1">
                <a:solidFill>
                  <a:srgbClr val="000000"/>
                </a:solidFill>
              </a:rPr>
              <a:t>MWhr</a:t>
            </a:r>
            <a:endParaRPr lang="th-TH" sz="3000" dirty="0">
              <a:solidFill>
                <a:srgbClr val="000000"/>
              </a:solidFill>
            </a:endParaRPr>
          </a:p>
          <a:p>
            <a:r>
              <a:rPr lang="th-TH" sz="3600" dirty="0">
                <a:solidFill>
                  <a:srgbClr val="000000"/>
                </a:solidFill>
              </a:rPr>
              <a:t>อาคารควบคุมระบบไมโครกร</a:t>
            </a:r>
            <a:r>
              <a:rPr lang="th-TH" sz="3600" dirty="0" err="1">
                <a:solidFill>
                  <a:srgbClr val="000000"/>
                </a:solidFill>
              </a:rPr>
              <a:t>ิด</a:t>
            </a:r>
            <a:r>
              <a:rPr lang="th-TH" sz="3600" dirty="0">
                <a:solidFill>
                  <a:srgbClr val="000000"/>
                </a:solidFill>
              </a:rPr>
              <a:t> (ก่อสร้าง</a:t>
            </a:r>
            <a:r>
              <a:rPr lang="th-TH" sz="3600" dirty="0" err="1">
                <a:solidFill>
                  <a:srgbClr val="000000"/>
                </a:solidFill>
              </a:rPr>
              <a:t>ไหม่</a:t>
            </a:r>
            <a:r>
              <a:rPr lang="th-TH" sz="3600" dirty="0">
                <a:solidFill>
                  <a:srgbClr val="000000"/>
                </a:solidFill>
              </a:rPr>
              <a:t>)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ระบบควบคุม, ระบบสื่อสาร, ระบบควบคุมเครื่องกำเนิดไฟฟ้าดีเซล, สวิตช์ตัดตอน, ระบบความมั่งคงทางไซเบอร์, ระบบควบคุมพลังงานของอาคาร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9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โรงจักรพลังน้ำแม่สะเรียง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โรงจักรดีเซลแม่สะเรียง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8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VSPP โซล่าเซลล์ (เอกชน)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24259"/>
            <a:ext cx="5455917" cy="376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547017"/>
            <a:ext cx="5455917" cy="35190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933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กำลังก่อสร้าง อาคารควบคุมไมโครกริด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268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 Light</vt:lpstr>
      <vt:lpstr>Helvetica Light</vt:lpstr>
      <vt:lpstr>Angsana New</vt:lpstr>
      <vt:lpstr>Arial</vt:lpstr>
      <vt:lpstr>Calibri</vt:lpstr>
      <vt:lpstr>Cordia New</vt:lpstr>
      <vt:lpstr>TH SarabunPSK</vt:lpstr>
      <vt:lpstr>Office Theme</vt:lpstr>
      <vt:lpstr>โครงการพัฒนาระบบไฟฟ้าแบบโครงข่ายไฟฟ้าขนาดเล็กมาก (Micro Grid) ที่ อ.แม่สะเรียง       จ.แม่ฮ่องสอน (คพล.)</vt:lpstr>
      <vt:lpstr>ที่ตั้งโครงการ อำเภอแม่สะเรียง</vt:lpstr>
      <vt:lpstr>ปัญหาในปัจจุบัน</vt:lpstr>
      <vt:lpstr>วัตถุประสงค์ของ ไมโครกริด แม่สะเรียง</vt:lpstr>
      <vt:lpstr>องค์ประกอบของ ไมโครกริด แม่สะเรียง</vt:lpstr>
      <vt:lpstr>โรงจักรพลังน้ำแม่สะเรียง</vt:lpstr>
      <vt:lpstr>โรงจักรดีเซลแม่สะเรียง</vt:lpstr>
      <vt:lpstr>VSPP โซล่าเซลล์ (เอกชน)</vt:lpstr>
      <vt:lpstr>กำลังก่อสร้าง อาคารควบคุมไมโครกริด</vt:lpstr>
      <vt:lpstr>ความสามารถของ ไมโครกริด แม่สะเรียง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โครงการพัฒนาระบบไฟฟ้าแบบโครงข่ายไฟฟ้าขนาดเล็กมาก (Micro Grid) ที่ อ.แม่สะเรียง       จ.แม่ฮ่องสอน (คพล.)</dc:title>
  <dc:creator>Pornchai Chaweewat</dc:creator>
  <cp:lastModifiedBy>Pornchai Chaweewat</cp:lastModifiedBy>
  <cp:revision>5</cp:revision>
  <dcterms:created xsi:type="dcterms:W3CDTF">2019-05-24T18:51:59Z</dcterms:created>
  <dcterms:modified xsi:type="dcterms:W3CDTF">2019-05-24T19:37:54Z</dcterms:modified>
</cp:coreProperties>
</file>